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8"/>
  </p:notesMasterIdLst>
  <p:sldIdLst>
    <p:sldId id="9263" r:id="rId5"/>
    <p:sldId id="9267" r:id="rId6"/>
    <p:sldId id="256" r:id="rId7"/>
    <p:sldId id="9269" r:id="rId8"/>
    <p:sldId id="9268" r:id="rId9"/>
    <p:sldId id="9270" r:id="rId10"/>
    <p:sldId id="9271" r:id="rId11"/>
    <p:sldId id="9272" r:id="rId12"/>
    <p:sldId id="9278" r:id="rId13"/>
    <p:sldId id="9279" r:id="rId14"/>
    <p:sldId id="9277" r:id="rId15"/>
    <p:sldId id="9273" r:id="rId16"/>
    <p:sldId id="9274" r:id="rId17"/>
    <p:sldId id="9276" r:id="rId18"/>
    <p:sldId id="9297" r:id="rId19"/>
    <p:sldId id="9275" r:id="rId20"/>
    <p:sldId id="9280" r:id="rId21"/>
    <p:sldId id="9281" r:id="rId22"/>
    <p:sldId id="9282" r:id="rId23"/>
    <p:sldId id="9283" r:id="rId24"/>
    <p:sldId id="9284" r:id="rId25"/>
    <p:sldId id="9285" r:id="rId26"/>
    <p:sldId id="9286" r:id="rId27"/>
    <p:sldId id="9287" r:id="rId28"/>
    <p:sldId id="9292" r:id="rId29"/>
    <p:sldId id="9291" r:id="rId30"/>
    <p:sldId id="9293" r:id="rId31"/>
    <p:sldId id="9288" r:id="rId32"/>
    <p:sldId id="9289" r:id="rId33"/>
    <p:sldId id="9294" r:id="rId34"/>
    <p:sldId id="9295" r:id="rId35"/>
    <p:sldId id="9296" r:id="rId36"/>
    <p:sldId id="9290" r:id="rId37"/>
  </p:sldIdLst>
  <p:sldSz cx="10688638" cy="7562850"/>
  <p:notesSz cx="9926638" cy="6797675"/>
  <p:defaultText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B9BF"/>
    <a:srgbClr val="246584"/>
    <a:srgbClr val="ABDDDF"/>
    <a:srgbClr val="F9B2DD"/>
    <a:srgbClr val="E1F2F3"/>
    <a:srgbClr val="CBE9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DE765C-96BA-4645-9C79-9F16FE028BB4}" v="8" dt="2024-10-15T09:33:32.02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98" d="100"/>
          <a:sy n="98" d="100"/>
        </p:scale>
        <p:origin x="1416" y="90"/>
      </p:cViewPr>
      <p:guideLst>
        <p:guide orient="horz" pos="2382"/>
        <p:guide pos="336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l KOUZA" userId="d101b3a6-89e5-4ece-8055-98f3b84c944b" providerId="ADAL" clId="{E7DE765C-96BA-4645-9C79-9F16FE028BB4}"/>
    <pc:docChg chg="undo custSel modSld sldOrd">
      <pc:chgData name="Amel KOUZA" userId="d101b3a6-89e5-4ece-8055-98f3b84c944b" providerId="ADAL" clId="{E7DE765C-96BA-4645-9C79-9F16FE028BB4}" dt="2024-10-16T08:24:29.459" v="1409" actId="948"/>
      <pc:docMkLst>
        <pc:docMk/>
      </pc:docMkLst>
      <pc:sldChg chg="modSp mod">
        <pc:chgData name="Amel KOUZA" userId="d101b3a6-89e5-4ece-8055-98f3b84c944b" providerId="ADAL" clId="{E7DE765C-96BA-4645-9C79-9F16FE028BB4}" dt="2024-10-15T09:32:49.854" v="729" actId="20577"/>
        <pc:sldMkLst>
          <pc:docMk/>
          <pc:sldMk cId="1643436426" sldId="256"/>
        </pc:sldMkLst>
        <pc:spChg chg="mod">
          <ac:chgData name="Amel KOUZA" userId="d101b3a6-89e5-4ece-8055-98f3b84c944b" providerId="ADAL" clId="{E7DE765C-96BA-4645-9C79-9F16FE028BB4}" dt="2024-10-15T09:32:49.854" v="729" actId="20577"/>
          <ac:spMkLst>
            <pc:docMk/>
            <pc:sldMk cId="1643436426" sldId="256"/>
            <ac:spMk id="9" creationId="{A06DC1FF-6C9C-2E13-952A-B12DB15FD8E7}"/>
          </ac:spMkLst>
        </pc:spChg>
      </pc:sldChg>
      <pc:sldChg chg="modSp mod">
        <pc:chgData name="Amel KOUZA" userId="d101b3a6-89e5-4ece-8055-98f3b84c944b" providerId="ADAL" clId="{E7DE765C-96BA-4645-9C79-9F16FE028BB4}" dt="2024-10-15T09:37:34.397" v="889" actId="113"/>
        <pc:sldMkLst>
          <pc:docMk/>
          <pc:sldMk cId="4268828997" sldId="9267"/>
        </pc:sldMkLst>
        <pc:spChg chg="mod">
          <ac:chgData name="Amel KOUZA" userId="d101b3a6-89e5-4ece-8055-98f3b84c944b" providerId="ADAL" clId="{E7DE765C-96BA-4645-9C79-9F16FE028BB4}" dt="2024-10-15T09:37:34.397" v="889" actId="113"/>
          <ac:spMkLst>
            <pc:docMk/>
            <pc:sldMk cId="4268828997" sldId="9267"/>
            <ac:spMk id="6" creationId="{5CDF3256-0C33-4622-A5A3-A7D7F49D29DA}"/>
          </ac:spMkLst>
        </pc:spChg>
      </pc:sldChg>
      <pc:sldChg chg="modSp mod">
        <pc:chgData name="Amel KOUZA" userId="d101b3a6-89e5-4ece-8055-98f3b84c944b" providerId="ADAL" clId="{E7DE765C-96BA-4645-9C79-9F16FE028BB4}" dt="2024-10-14T15:15:03.157" v="31" actId="948"/>
        <pc:sldMkLst>
          <pc:docMk/>
          <pc:sldMk cId="2127944783" sldId="9268"/>
        </pc:sldMkLst>
        <pc:spChg chg="mod">
          <ac:chgData name="Amel KOUZA" userId="d101b3a6-89e5-4ece-8055-98f3b84c944b" providerId="ADAL" clId="{E7DE765C-96BA-4645-9C79-9F16FE028BB4}" dt="2024-10-14T15:15:03.157" v="31" actId="948"/>
          <ac:spMkLst>
            <pc:docMk/>
            <pc:sldMk cId="2127944783" sldId="9268"/>
            <ac:spMk id="6" creationId="{5CDF3256-0C33-4622-A5A3-A7D7F49D29DA}"/>
          </ac:spMkLst>
        </pc:spChg>
      </pc:sldChg>
      <pc:sldChg chg="modSp mod">
        <pc:chgData name="Amel KOUZA" userId="d101b3a6-89e5-4ece-8055-98f3b84c944b" providerId="ADAL" clId="{E7DE765C-96BA-4645-9C79-9F16FE028BB4}" dt="2024-10-14T15:14:39.972" v="28" actId="1076"/>
        <pc:sldMkLst>
          <pc:docMk/>
          <pc:sldMk cId="3773263721" sldId="9269"/>
        </pc:sldMkLst>
        <pc:spChg chg="mod">
          <ac:chgData name="Amel KOUZA" userId="d101b3a6-89e5-4ece-8055-98f3b84c944b" providerId="ADAL" clId="{E7DE765C-96BA-4645-9C79-9F16FE028BB4}" dt="2024-10-14T15:14:39.972" v="28" actId="1076"/>
          <ac:spMkLst>
            <pc:docMk/>
            <pc:sldMk cId="3773263721" sldId="9269"/>
            <ac:spMk id="3" creationId="{28A83F11-2917-B1B9-3FF8-03ADDA0CFB07}"/>
          </ac:spMkLst>
        </pc:spChg>
      </pc:sldChg>
      <pc:sldChg chg="modSp mod">
        <pc:chgData name="Amel KOUZA" userId="d101b3a6-89e5-4ece-8055-98f3b84c944b" providerId="ADAL" clId="{E7DE765C-96BA-4645-9C79-9F16FE028BB4}" dt="2024-10-14T15:15:37.207" v="37" actId="115"/>
        <pc:sldMkLst>
          <pc:docMk/>
          <pc:sldMk cId="1100067062" sldId="9270"/>
        </pc:sldMkLst>
        <pc:spChg chg="mod">
          <ac:chgData name="Amel KOUZA" userId="d101b3a6-89e5-4ece-8055-98f3b84c944b" providerId="ADAL" clId="{E7DE765C-96BA-4645-9C79-9F16FE028BB4}" dt="2024-10-14T15:15:37.207" v="37" actId="115"/>
          <ac:spMkLst>
            <pc:docMk/>
            <pc:sldMk cId="1100067062" sldId="9270"/>
            <ac:spMk id="6" creationId="{5CDF3256-0C33-4622-A5A3-A7D7F49D29DA}"/>
          </ac:spMkLst>
        </pc:spChg>
      </pc:sldChg>
      <pc:sldChg chg="modSp mod">
        <pc:chgData name="Amel KOUZA" userId="d101b3a6-89e5-4ece-8055-98f3b84c944b" providerId="ADAL" clId="{E7DE765C-96BA-4645-9C79-9F16FE028BB4}" dt="2024-10-14T15:15:43.672" v="38" actId="1076"/>
        <pc:sldMkLst>
          <pc:docMk/>
          <pc:sldMk cId="3788150083" sldId="9271"/>
        </pc:sldMkLst>
        <pc:spChg chg="mod">
          <ac:chgData name="Amel KOUZA" userId="d101b3a6-89e5-4ece-8055-98f3b84c944b" providerId="ADAL" clId="{E7DE765C-96BA-4645-9C79-9F16FE028BB4}" dt="2024-10-14T15:15:43.672" v="38" actId="1076"/>
          <ac:spMkLst>
            <pc:docMk/>
            <pc:sldMk cId="3788150083" sldId="9271"/>
            <ac:spMk id="6" creationId="{5CDF3256-0C33-4622-A5A3-A7D7F49D29DA}"/>
          </ac:spMkLst>
        </pc:spChg>
      </pc:sldChg>
      <pc:sldChg chg="modSp mod ord modNotesTx">
        <pc:chgData name="Amel KOUZA" userId="d101b3a6-89e5-4ece-8055-98f3b84c944b" providerId="ADAL" clId="{E7DE765C-96BA-4645-9C79-9F16FE028BB4}" dt="2024-10-16T08:16:25.573" v="1017" actId="20577"/>
        <pc:sldMkLst>
          <pc:docMk/>
          <pc:sldMk cId="1600992377" sldId="9274"/>
        </pc:sldMkLst>
        <pc:spChg chg="mod">
          <ac:chgData name="Amel KOUZA" userId="d101b3a6-89e5-4ece-8055-98f3b84c944b" providerId="ADAL" clId="{E7DE765C-96BA-4645-9C79-9F16FE028BB4}" dt="2024-10-16T08:16:25.573" v="1017" actId="20577"/>
          <ac:spMkLst>
            <pc:docMk/>
            <pc:sldMk cId="1600992377" sldId="9274"/>
            <ac:spMk id="9" creationId="{A06DC1FF-6C9C-2E13-952A-B12DB15FD8E7}"/>
          </ac:spMkLst>
        </pc:spChg>
      </pc:sldChg>
      <pc:sldChg chg="addSp modSp mod">
        <pc:chgData name="Amel KOUZA" userId="d101b3a6-89e5-4ece-8055-98f3b84c944b" providerId="ADAL" clId="{E7DE765C-96BA-4645-9C79-9F16FE028BB4}" dt="2024-10-16T08:22:34.138" v="1402" actId="1076"/>
        <pc:sldMkLst>
          <pc:docMk/>
          <pc:sldMk cId="3152595498" sldId="9275"/>
        </pc:sldMkLst>
        <pc:spChg chg="add mod">
          <ac:chgData name="Amel KOUZA" userId="d101b3a6-89e5-4ece-8055-98f3b84c944b" providerId="ADAL" clId="{E7DE765C-96BA-4645-9C79-9F16FE028BB4}" dt="2024-10-16T08:17:16.724" v="1020" actId="20577"/>
          <ac:spMkLst>
            <pc:docMk/>
            <pc:sldMk cId="3152595498" sldId="9275"/>
            <ac:spMk id="4" creationId="{53AC7F61-B8AE-7CDE-8AF9-1CE880121384}"/>
          </ac:spMkLst>
        </pc:spChg>
        <pc:spChg chg="mod">
          <ac:chgData name="Amel KOUZA" userId="d101b3a6-89e5-4ece-8055-98f3b84c944b" providerId="ADAL" clId="{E7DE765C-96BA-4645-9C79-9F16FE028BB4}" dt="2024-10-16T08:22:34.138" v="1402" actId="1076"/>
          <ac:spMkLst>
            <pc:docMk/>
            <pc:sldMk cId="3152595498" sldId="9275"/>
            <ac:spMk id="9" creationId="{A06DC1FF-6C9C-2E13-952A-B12DB15FD8E7}"/>
          </ac:spMkLst>
        </pc:spChg>
      </pc:sldChg>
      <pc:sldChg chg="modSp mod ord modNotesTx">
        <pc:chgData name="Amel KOUZA" userId="d101b3a6-89e5-4ece-8055-98f3b84c944b" providerId="ADAL" clId="{E7DE765C-96BA-4645-9C79-9F16FE028BB4}" dt="2024-10-16T08:13:48.467" v="955"/>
        <pc:sldMkLst>
          <pc:docMk/>
          <pc:sldMk cId="3346167972" sldId="9276"/>
        </pc:sldMkLst>
        <pc:spChg chg="mod">
          <ac:chgData name="Amel KOUZA" userId="d101b3a6-89e5-4ece-8055-98f3b84c944b" providerId="ADAL" clId="{E7DE765C-96BA-4645-9C79-9F16FE028BB4}" dt="2024-10-14T15:30:58.151" v="289" actId="313"/>
          <ac:spMkLst>
            <pc:docMk/>
            <pc:sldMk cId="3346167972" sldId="9276"/>
            <ac:spMk id="9" creationId="{A06DC1FF-6C9C-2E13-952A-B12DB15FD8E7}"/>
          </ac:spMkLst>
        </pc:spChg>
      </pc:sldChg>
      <pc:sldChg chg="addSp modSp mod">
        <pc:chgData name="Amel KOUZA" userId="d101b3a6-89e5-4ece-8055-98f3b84c944b" providerId="ADAL" clId="{E7DE765C-96BA-4645-9C79-9F16FE028BB4}" dt="2024-10-16T08:12:55.636" v="951" actId="20577"/>
        <pc:sldMkLst>
          <pc:docMk/>
          <pc:sldMk cId="538410920" sldId="9277"/>
        </pc:sldMkLst>
        <pc:spChg chg="add mod">
          <ac:chgData name="Amel KOUZA" userId="d101b3a6-89e5-4ece-8055-98f3b84c944b" providerId="ADAL" clId="{E7DE765C-96BA-4645-9C79-9F16FE028BB4}" dt="2024-10-14T15:35:06.485" v="600" actId="20577"/>
          <ac:spMkLst>
            <pc:docMk/>
            <pc:sldMk cId="538410920" sldId="9277"/>
            <ac:spMk id="2" creationId="{A50F70EC-A09C-2B67-A27E-F014EDF6AC9E}"/>
          </ac:spMkLst>
        </pc:spChg>
        <pc:spChg chg="mod">
          <ac:chgData name="Amel KOUZA" userId="d101b3a6-89e5-4ece-8055-98f3b84c944b" providerId="ADAL" clId="{E7DE765C-96BA-4645-9C79-9F16FE028BB4}" dt="2024-10-16T08:12:55.636" v="951" actId="20577"/>
          <ac:spMkLst>
            <pc:docMk/>
            <pc:sldMk cId="538410920" sldId="9277"/>
            <ac:spMk id="6" creationId="{5CDF3256-0C33-4622-A5A3-A7D7F49D29DA}"/>
          </ac:spMkLst>
        </pc:spChg>
      </pc:sldChg>
      <pc:sldChg chg="addSp modSp mod">
        <pc:chgData name="Amel KOUZA" userId="d101b3a6-89e5-4ece-8055-98f3b84c944b" providerId="ADAL" clId="{E7DE765C-96BA-4645-9C79-9F16FE028BB4}" dt="2024-10-14T15:24:48.083" v="173" actId="20577"/>
        <pc:sldMkLst>
          <pc:docMk/>
          <pc:sldMk cId="2205339587" sldId="9278"/>
        </pc:sldMkLst>
        <pc:spChg chg="add mod">
          <ac:chgData name="Amel KOUZA" userId="d101b3a6-89e5-4ece-8055-98f3b84c944b" providerId="ADAL" clId="{E7DE765C-96BA-4645-9C79-9F16FE028BB4}" dt="2024-10-14T15:22:29.559" v="156" actId="1076"/>
          <ac:spMkLst>
            <pc:docMk/>
            <pc:sldMk cId="2205339587" sldId="9278"/>
            <ac:spMk id="2" creationId="{A379DF55-0D38-833C-A899-4E408FBE29CE}"/>
          </ac:spMkLst>
        </pc:spChg>
        <pc:spChg chg="mod">
          <ac:chgData name="Amel KOUZA" userId="d101b3a6-89e5-4ece-8055-98f3b84c944b" providerId="ADAL" clId="{E7DE765C-96BA-4645-9C79-9F16FE028BB4}" dt="2024-10-14T15:24:26.755" v="160" actId="1076"/>
          <ac:spMkLst>
            <pc:docMk/>
            <pc:sldMk cId="2205339587" sldId="9278"/>
            <ac:spMk id="3" creationId="{1992FAA7-CDB8-2B23-13CF-D729DD4422AF}"/>
          </ac:spMkLst>
        </pc:spChg>
        <pc:spChg chg="mod">
          <ac:chgData name="Amel KOUZA" userId="d101b3a6-89e5-4ece-8055-98f3b84c944b" providerId="ADAL" clId="{E7DE765C-96BA-4645-9C79-9F16FE028BB4}" dt="2024-10-14T15:24:23.432" v="159" actId="404"/>
          <ac:spMkLst>
            <pc:docMk/>
            <pc:sldMk cId="2205339587" sldId="9278"/>
            <ac:spMk id="6" creationId="{5CDF3256-0C33-4622-A5A3-A7D7F49D29DA}"/>
          </ac:spMkLst>
        </pc:spChg>
        <pc:spChg chg="mod">
          <ac:chgData name="Amel KOUZA" userId="d101b3a6-89e5-4ece-8055-98f3b84c944b" providerId="ADAL" clId="{E7DE765C-96BA-4645-9C79-9F16FE028BB4}" dt="2024-10-14T15:22:27.285" v="155" actId="1076"/>
          <ac:spMkLst>
            <pc:docMk/>
            <pc:sldMk cId="2205339587" sldId="9278"/>
            <ac:spMk id="9" creationId="{F63C6DFB-EB69-81FB-F650-17DB930C94B1}"/>
          </ac:spMkLst>
        </pc:spChg>
        <pc:spChg chg="mod">
          <ac:chgData name="Amel KOUZA" userId="d101b3a6-89e5-4ece-8055-98f3b84c944b" providerId="ADAL" clId="{E7DE765C-96BA-4645-9C79-9F16FE028BB4}" dt="2024-10-14T15:22:27.285" v="155" actId="1076"/>
          <ac:spMkLst>
            <pc:docMk/>
            <pc:sldMk cId="2205339587" sldId="9278"/>
            <ac:spMk id="10" creationId="{90A41282-D98F-DD96-2F0D-19A2D7AC5050}"/>
          </ac:spMkLst>
        </pc:spChg>
        <pc:spChg chg="mod">
          <ac:chgData name="Amel KOUZA" userId="d101b3a6-89e5-4ece-8055-98f3b84c944b" providerId="ADAL" clId="{E7DE765C-96BA-4645-9C79-9F16FE028BB4}" dt="2024-10-14T15:22:27.285" v="155" actId="1076"/>
          <ac:spMkLst>
            <pc:docMk/>
            <pc:sldMk cId="2205339587" sldId="9278"/>
            <ac:spMk id="11" creationId="{00611FC4-DD80-10D9-4622-2949F3D39155}"/>
          </ac:spMkLst>
        </pc:spChg>
        <pc:spChg chg="add mod">
          <ac:chgData name="Amel KOUZA" userId="d101b3a6-89e5-4ece-8055-98f3b84c944b" providerId="ADAL" clId="{E7DE765C-96BA-4645-9C79-9F16FE028BB4}" dt="2024-10-14T15:24:48.083" v="173" actId="20577"/>
          <ac:spMkLst>
            <pc:docMk/>
            <pc:sldMk cId="2205339587" sldId="9278"/>
            <ac:spMk id="12" creationId="{54D4B18F-A05E-8294-260D-A52A150A3A12}"/>
          </ac:spMkLst>
        </pc:spChg>
      </pc:sldChg>
      <pc:sldChg chg="addSp delSp modSp mod modNotesTx">
        <pc:chgData name="Amel KOUZA" userId="d101b3a6-89e5-4ece-8055-98f3b84c944b" providerId="ADAL" clId="{E7DE765C-96BA-4645-9C79-9F16FE028BB4}" dt="2024-10-14T15:34:42.831" v="590" actId="14100"/>
        <pc:sldMkLst>
          <pc:docMk/>
          <pc:sldMk cId="3083846102" sldId="9279"/>
        </pc:sldMkLst>
        <pc:spChg chg="add mod">
          <ac:chgData name="Amel KOUZA" userId="d101b3a6-89e5-4ece-8055-98f3b84c944b" providerId="ADAL" clId="{E7DE765C-96BA-4645-9C79-9F16FE028BB4}" dt="2024-10-14T15:34:14.909" v="586" actId="1076"/>
          <ac:spMkLst>
            <pc:docMk/>
            <pc:sldMk cId="3083846102" sldId="9279"/>
            <ac:spMk id="2" creationId="{B434A655-8E6F-29FB-56C4-EC06712C55E3}"/>
          </ac:spMkLst>
        </pc:spChg>
        <pc:spChg chg="add mod">
          <ac:chgData name="Amel KOUZA" userId="d101b3a6-89e5-4ece-8055-98f3b84c944b" providerId="ADAL" clId="{E7DE765C-96BA-4645-9C79-9F16FE028BB4}" dt="2024-10-14T15:25:31.798" v="176"/>
          <ac:spMkLst>
            <pc:docMk/>
            <pc:sldMk cId="3083846102" sldId="9279"/>
            <ac:spMk id="3" creationId="{79C5F646-C162-676E-E21C-9B55EC5CB69D}"/>
          </ac:spMkLst>
        </pc:spChg>
        <pc:spChg chg="mod">
          <ac:chgData name="Amel KOUZA" userId="d101b3a6-89e5-4ece-8055-98f3b84c944b" providerId="ADAL" clId="{E7DE765C-96BA-4645-9C79-9F16FE028BB4}" dt="2024-10-14T15:34:42.831" v="590" actId="14100"/>
          <ac:spMkLst>
            <pc:docMk/>
            <pc:sldMk cId="3083846102" sldId="9279"/>
            <ac:spMk id="4" creationId="{6808F85E-7220-BE50-A2B7-4C2C6AF9FDE4}"/>
          </ac:spMkLst>
        </pc:spChg>
        <pc:spChg chg="del">
          <ac:chgData name="Amel KOUZA" userId="d101b3a6-89e5-4ece-8055-98f3b84c944b" providerId="ADAL" clId="{E7DE765C-96BA-4645-9C79-9F16FE028BB4}" dt="2024-10-14T15:25:34.169" v="177" actId="478"/>
          <ac:spMkLst>
            <pc:docMk/>
            <pc:sldMk cId="3083846102" sldId="9279"/>
            <ac:spMk id="6" creationId="{5CDF3256-0C33-4622-A5A3-A7D7F49D29DA}"/>
          </ac:spMkLst>
        </pc:spChg>
        <pc:spChg chg="mod">
          <ac:chgData name="Amel KOUZA" userId="d101b3a6-89e5-4ece-8055-98f3b84c944b" providerId="ADAL" clId="{E7DE765C-96BA-4645-9C79-9F16FE028BB4}" dt="2024-10-14T15:34:27.661" v="587" actId="1076"/>
          <ac:spMkLst>
            <pc:docMk/>
            <pc:sldMk cId="3083846102" sldId="9279"/>
            <ac:spMk id="9" creationId="{F63C6DFB-EB69-81FB-F650-17DB930C94B1}"/>
          </ac:spMkLst>
        </pc:spChg>
        <pc:spChg chg="mod">
          <ac:chgData name="Amel KOUZA" userId="d101b3a6-89e5-4ece-8055-98f3b84c944b" providerId="ADAL" clId="{E7DE765C-96BA-4645-9C79-9F16FE028BB4}" dt="2024-10-14T15:34:27.661" v="587" actId="1076"/>
          <ac:spMkLst>
            <pc:docMk/>
            <pc:sldMk cId="3083846102" sldId="9279"/>
            <ac:spMk id="10" creationId="{90A41282-D98F-DD96-2F0D-19A2D7AC5050}"/>
          </ac:spMkLst>
        </pc:spChg>
        <pc:spChg chg="mod">
          <ac:chgData name="Amel KOUZA" userId="d101b3a6-89e5-4ece-8055-98f3b84c944b" providerId="ADAL" clId="{E7DE765C-96BA-4645-9C79-9F16FE028BB4}" dt="2024-10-14T15:34:27.661" v="587" actId="1076"/>
          <ac:spMkLst>
            <pc:docMk/>
            <pc:sldMk cId="3083846102" sldId="9279"/>
            <ac:spMk id="11" creationId="{00611FC4-DD80-10D9-4622-2949F3D39155}"/>
          </ac:spMkLst>
        </pc:spChg>
      </pc:sldChg>
      <pc:sldChg chg="modSp mod">
        <pc:chgData name="Amel KOUZA" userId="d101b3a6-89e5-4ece-8055-98f3b84c944b" providerId="ADAL" clId="{E7DE765C-96BA-4645-9C79-9F16FE028BB4}" dt="2024-10-15T09:32:59.340" v="731" actId="403"/>
        <pc:sldMkLst>
          <pc:docMk/>
          <pc:sldMk cId="2743714507" sldId="9280"/>
        </pc:sldMkLst>
        <pc:spChg chg="mod">
          <ac:chgData name="Amel KOUZA" userId="d101b3a6-89e5-4ece-8055-98f3b84c944b" providerId="ADAL" clId="{E7DE765C-96BA-4645-9C79-9F16FE028BB4}" dt="2024-10-15T09:32:59.340" v="731" actId="403"/>
          <ac:spMkLst>
            <pc:docMk/>
            <pc:sldMk cId="2743714507" sldId="9280"/>
            <ac:spMk id="9" creationId="{A06DC1FF-6C9C-2E13-952A-B12DB15FD8E7}"/>
          </ac:spMkLst>
        </pc:spChg>
      </pc:sldChg>
      <pc:sldChg chg="modSp mod">
        <pc:chgData name="Amel KOUZA" userId="d101b3a6-89e5-4ece-8055-98f3b84c944b" providerId="ADAL" clId="{E7DE765C-96BA-4645-9C79-9F16FE028BB4}" dt="2024-10-14T15:36:50.169" v="607" actId="1076"/>
        <pc:sldMkLst>
          <pc:docMk/>
          <pc:sldMk cId="1407309155" sldId="9281"/>
        </pc:sldMkLst>
        <pc:spChg chg="mod">
          <ac:chgData name="Amel KOUZA" userId="d101b3a6-89e5-4ece-8055-98f3b84c944b" providerId="ADAL" clId="{E7DE765C-96BA-4645-9C79-9F16FE028BB4}" dt="2024-10-14T15:36:50.169" v="607" actId="1076"/>
          <ac:spMkLst>
            <pc:docMk/>
            <pc:sldMk cId="1407309155" sldId="9281"/>
            <ac:spMk id="9" creationId="{A06DC1FF-6C9C-2E13-952A-B12DB15FD8E7}"/>
          </ac:spMkLst>
        </pc:spChg>
      </pc:sldChg>
      <pc:sldChg chg="addSp modSp mod">
        <pc:chgData name="Amel KOUZA" userId="d101b3a6-89e5-4ece-8055-98f3b84c944b" providerId="ADAL" clId="{E7DE765C-96BA-4645-9C79-9F16FE028BB4}" dt="2024-10-15T09:33:39.553" v="739" actId="1076"/>
        <pc:sldMkLst>
          <pc:docMk/>
          <pc:sldMk cId="4188951840" sldId="9287"/>
        </pc:sldMkLst>
        <pc:spChg chg="add mod">
          <ac:chgData name="Amel KOUZA" userId="d101b3a6-89e5-4ece-8055-98f3b84c944b" providerId="ADAL" clId="{E7DE765C-96BA-4645-9C79-9F16FE028BB4}" dt="2024-10-15T09:33:39.553" v="739" actId="1076"/>
          <ac:spMkLst>
            <pc:docMk/>
            <pc:sldMk cId="4188951840" sldId="9287"/>
            <ac:spMk id="3" creationId="{97CDCC42-5A08-B5B7-FF8F-79DC82BA3A11}"/>
          </ac:spMkLst>
        </pc:spChg>
        <pc:spChg chg="mod">
          <ac:chgData name="Amel KOUZA" userId="d101b3a6-89e5-4ece-8055-98f3b84c944b" providerId="ADAL" clId="{E7DE765C-96BA-4645-9C79-9F16FE028BB4}" dt="2024-10-15T09:33:18.310" v="734" actId="20577"/>
          <ac:spMkLst>
            <pc:docMk/>
            <pc:sldMk cId="4188951840" sldId="9287"/>
            <ac:spMk id="4" creationId="{147A1745-DA5B-5289-2B17-ED4B5FD7B63A}"/>
          </ac:spMkLst>
        </pc:spChg>
        <pc:grpChg chg="add mod">
          <ac:chgData name="Amel KOUZA" userId="d101b3a6-89e5-4ece-8055-98f3b84c944b" providerId="ADAL" clId="{E7DE765C-96BA-4645-9C79-9F16FE028BB4}" dt="2024-10-15T09:33:35.504" v="738" actId="1076"/>
          <ac:grpSpMkLst>
            <pc:docMk/>
            <pc:sldMk cId="4188951840" sldId="9287"/>
            <ac:grpSpMk id="6" creationId="{E304CA48-732D-5639-036B-F00F65CCBCC6}"/>
          </ac:grpSpMkLst>
        </pc:grpChg>
        <pc:picChg chg="mod">
          <ac:chgData name="Amel KOUZA" userId="d101b3a6-89e5-4ece-8055-98f3b84c944b" providerId="ADAL" clId="{E7DE765C-96BA-4645-9C79-9F16FE028BB4}" dt="2024-10-15T09:33:32.021" v="737" actId="164"/>
          <ac:picMkLst>
            <pc:docMk/>
            <pc:sldMk cId="4188951840" sldId="9287"/>
            <ac:picMk id="8" creationId="{19020EE2-24F7-B701-840A-AE1D857D797A}"/>
          </ac:picMkLst>
        </pc:picChg>
        <pc:picChg chg="mod">
          <ac:chgData name="Amel KOUZA" userId="d101b3a6-89e5-4ece-8055-98f3b84c944b" providerId="ADAL" clId="{E7DE765C-96BA-4645-9C79-9F16FE028BB4}" dt="2024-10-15T09:33:32.021" v="737" actId="164"/>
          <ac:picMkLst>
            <pc:docMk/>
            <pc:sldMk cId="4188951840" sldId="9287"/>
            <ac:picMk id="11" creationId="{DF6154F4-2A8B-7C8E-2F7E-6555E20950B6}"/>
          </ac:picMkLst>
        </pc:picChg>
        <pc:picChg chg="mod">
          <ac:chgData name="Amel KOUZA" userId="d101b3a6-89e5-4ece-8055-98f3b84c944b" providerId="ADAL" clId="{E7DE765C-96BA-4645-9C79-9F16FE028BB4}" dt="2024-10-15T09:33:32.021" v="737" actId="164"/>
          <ac:picMkLst>
            <pc:docMk/>
            <pc:sldMk cId="4188951840" sldId="9287"/>
            <ac:picMk id="13" creationId="{DA244883-4AD5-27DD-7B0D-E6D14C91674B}"/>
          </ac:picMkLst>
        </pc:picChg>
        <pc:picChg chg="mod">
          <ac:chgData name="Amel KOUZA" userId="d101b3a6-89e5-4ece-8055-98f3b84c944b" providerId="ADAL" clId="{E7DE765C-96BA-4645-9C79-9F16FE028BB4}" dt="2024-10-15T09:33:32.021" v="737" actId="164"/>
          <ac:picMkLst>
            <pc:docMk/>
            <pc:sldMk cId="4188951840" sldId="9287"/>
            <ac:picMk id="15" creationId="{5B9BB30A-2612-6904-69E8-098BE7624ADB}"/>
          </ac:picMkLst>
        </pc:picChg>
        <pc:picChg chg="mod">
          <ac:chgData name="Amel KOUZA" userId="d101b3a6-89e5-4ece-8055-98f3b84c944b" providerId="ADAL" clId="{E7DE765C-96BA-4645-9C79-9F16FE028BB4}" dt="2024-10-15T09:33:32.021" v="737" actId="164"/>
          <ac:picMkLst>
            <pc:docMk/>
            <pc:sldMk cId="4188951840" sldId="9287"/>
            <ac:picMk id="17" creationId="{98986ECE-5E75-433E-45E1-2C84926B936E}"/>
          </ac:picMkLst>
        </pc:picChg>
      </pc:sldChg>
      <pc:sldChg chg="modSp mod">
        <pc:chgData name="Amel KOUZA" userId="d101b3a6-89e5-4ece-8055-98f3b84c944b" providerId="ADAL" clId="{E7DE765C-96BA-4645-9C79-9F16FE028BB4}" dt="2024-10-14T15:50:45.605" v="669" actId="1076"/>
        <pc:sldMkLst>
          <pc:docMk/>
          <pc:sldMk cId="3424584411" sldId="9290"/>
        </pc:sldMkLst>
        <pc:picChg chg="mod">
          <ac:chgData name="Amel KOUZA" userId="d101b3a6-89e5-4ece-8055-98f3b84c944b" providerId="ADAL" clId="{E7DE765C-96BA-4645-9C79-9F16FE028BB4}" dt="2024-10-14T15:50:45.605" v="669" actId="1076"/>
          <ac:picMkLst>
            <pc:docMk/>
            <pc:sldMk cId="3424584411" sldId="9290"/>
            <ac:picMk id="4" creationId="{18F1799F-C283-823D-1280-B1036D25E784}"/>
          </ac:picMkLst>
        </pc:picChg>
      </pc:sldChg>
      <pc:sldChg chg="modSp mod">
        <pc:chgData name="Amel KOUZA" userId="d101b3a6-89e5-4ece-8055-98f3b84c944b" providerId="ADAL" clId="{E7DE765C-96BA-4645-9C79-9F16FE028BB4}" dt="2024-10-16T08:23:49.220" v="1408" actId="948"/>
        <pc:sldMkLst>
          <pc:docMk/>
          <pc:sldMk cId="3814218773" sldId="9291"/>
        </pc:sldMkLst>
        <pc:spChg chg="mod">
          <ac:chgData name="Amel KOUZA" userId="d101b3a6-89e5-4ece-8055-98f3b84c944b" providerId="ADAL" clId="{E7DE765C-96BA-4645-9C79-9F16FE028BB4}" dt="2024-10-16T08:23:49.220" v="1408" actId="948"/>
          <ac:spMkLst>
            <pc:docMk/>
            <pc:sldMk cId="3814218773" sldId="9291"/>
            <ac:spMk id="4" creationId="{147A1745-DA5B-5289-2B17-ED4B5FD7B63A}"/>
          </ac:spMkLst>
        </pc:spChg>
      </pc:sldChg>
      <pc:sldChg chg="modSp mod">
        <pc:chgData name="Amel KOUZA" userId="d101b3a6-89e5-4ece-8055-98f3b84c944b" providerId="ADAL" clId="{E7DE765C-96BA-4645-9C79-9F16FE028BB4}" dt="2024-10-16T08:23:25.021" v="1404" actId="948"/>
        <pc:sldMkLst>
          <pc:docMk/>
          <pc:sldMk cId="3867989997" sldId="9292"/>
        </pc:sldMkLst>
        <pc:spChg chg="mod">
          <ac:chgData name="Amel KOUZA" userId="d101b3a6-89e5-4ece-8055-98f3b84c944b" providerId="ADAL" clId="{E7DE765C-96BA-4645-9C79-9F16FE028BB4}" dt="2024-10-16T08:23:25.021" v="1404" actId="948"/>
          <ac:spMkLst>
            <pc:docMk/>
            <pc:sldMk cId="3867989997" sldId="9292"/>
            <ac:spMk id="4" creationId="{147A1745-DA5B-5289-2B17-ED4B5FD7B63A}"/>
          </ac:spMkLst>
        </pc:spChg>
      </pc:sldChg>
      <pc:sldChg chg="addSp delSp modSp mod">
        <pc:chgData name="Amel KOUZA" userId="d101b3a6-89e5-4ece-8055-98f3b84c944b" providerId="ADAL" clId="{E7DE765C-96BA-4645-9C79-9F16FE028BB4}" dt="2024-10-16T08:24:29.459" v="1409" actId="948"/>
        <pc:sldMkLst>
          <pc:docMk/>
          <pc:sldMk cId="1574094539" sldId="9293"/>
        </pc:sldMkLst>
        <pc:spChg chg="mod">
          <ac:chgData name="Amel KOUZA" userId="d101b3a6-89e5-4ece-8055-98f3b84c944b" providerId="ADAL" clId="{E7DE765C-96BA-4645-9C79-9F16FE028BB4}" dt="2024-10-16T08:24:29.459" v="1409" actId="948"/>
          <ac:spMkLst>
            <pc:docMk/>
            <pc:sldMk cId="1574094539" sldId="9293"/>
            <ac:spMk id="4" creationId="{147A1745-DA5B-5289-2B17-ED4B5FD7B63A}"/>
          </ac:spMkLst>
        </pc:spChg>
        <pc:spChg chg="add del">
          <ac:chgData name="Amel KOUZA" userId="d101b3a6-89e5-4ece-8055-98f3b84c944b" providerId="ADAL" clId="{E7DE765C-96BA-4645-9C79-9F16FE028BB4}" dt="2024-10-14T15:41:21.043" v="633" actId="22"/>
          <ac:spMkLst>
            <pc:docMk/>
            <pc:sldMk cId="1574094539" sldId="9293"/>
            <ac:spMk id="6" creationId="{06ADF6BC-81C0-5ACA-FE12-9FFF6637DCBF}"/>
          </ac:spMkLst>
        </pc:spChg>
        <pc:spChg chg="mod">
          <ac:chgData name="Amel KOUZA" userId="d101b3a6-89e5-4ece-8055-98f3b84c944b" providerId="ADAL" clId="{E7DE765C-96BA-4645-9C79-9F16FE028BB4}" dt="2024-10-14T15:43:17.449" v="638" actId="1076"/>
          <ac:spMkLst>
            <pc:docMk/>
            <pc:sldMk cId="1574094539" sldId="9293"/>
            <ac:spMk id="9" creationId="{A06DC1FF-6C9C-2E13-952A-B12DB15FD8E7}"/>
          </ac:spMkLst>
        </pc:spChg>
        <pc:spChg chg="add del mod">
          <ac:chgData name="Amel KOUZA" userId="d101b3a6-89e5-4ece-8055-98f3b84c944b" providerId="ADAL" clId="{E7DE765C-96BA-4645-9C79-9F16FE028BB4}" dt="2024-10-14T15:43:13.207" v="637" actId="21"/>
          <ac:spMkLst>
            <pc:docMk/>
            <pc:sldMk cId="1574094539" sldId="9293"/>
            <ac:spMk id="12" creationId="{A0913225-5EA1-5188-6F5F-000F07F7894D}"/>
          </ac:spMkLst>
        </pc:spChg>
      </pc:sldChg>
      <pc:sldChg chg="modSp mod">
        <pc:chgData name="Amel KOUZA" userId="d101b3a6-89e5-4ece-8055-98f3b84c944b" providerId="ADAL" clId="{E7DE765C-96BA-4645-9C79-9F16FE028BB4}" dt="2024-10-14T15:44:49.974" v="651" actId="12"/>
        <pc:sldMkLst>
          <pc:docMk/>
          <pc:sldMk cId="3403964955" sldId="9294"/>
        </pc:sldMkLst>
        <pc:spChg chg="mod">
          <ac:chgData name="Amel KOUZA" userId="d101b3a6-89e5-4ece-8055-98f3b84c944b" providerId="ADAL" clId="{E7DE765C-96BA-4645-9C79-9F16FE028BB4}" dt="2024-10-14T15:44:49.974" v="651" actId="12"/>
          <ac:spMkLst>
            <pc:docMk/>
            <pc:sldMk cId="3403964955" sldId="9294"/>
            <ac:spMk id="9" creationId="{A06DC1FF-6C9C-2E13-952A-B12DB15FD8E7}"/>
          </ac:spMkLst>
        </pc:spChg>
      </pc:sldChg>
      <pc:sldChg chg="modSp mod">
        <pc:chgData name="Amel KOUZA" userId="d101b3a6-89e5-4ece-8055-98f3b84c944b" providerId="ADAL" clId="{E7DE765C-96BA-4645-9C79-9F16FE028BB4}" dt="2024-10-14T15:49:47.069" v="664" actId="20577"/>
        <pc:sldMkLst>
          <pc:docMk/>
          <pc:sldMk cId="1199162095" sldId="9295"/>
        </pc:sldMkLst>
        <pc:spChg chg="mod">
          <ac:chgData name="Amel KOUZA" userId="d101b3a6-89e5-4ece-8055-98f3b84c944b" providerId="ADAL" clId="{E7DE765C-96BA-4645-9C79-9F16FE028BB4}" dt="2024-10-14T15:49:47.069" v="664" actId="20577"/>
          <ac:spMkLst>
            <pc:docMk/>
            <pc:sldMk cId="1199162095" sldId="9295"/>
            <ac:spMk id="9" creationId="{A06DC1FF-6C9C-2E13-952A-B12DB15FD8E7}"/>
          </ac:spMkLst>
        </pc:spChg>
      </pc:sldChg>
      <pc:sldChg chg="modSp mod">
        <pc:chgData name="Amel KOUZA" userId="d101b3a6-89e5-4ece-8055-98f3b84c944b" providerId="ADAL" clId="{E7DE765C-96BA-4645-9C79-9F16FE028BB4}" dt="2024-10-14T15:50:25.438" v="668" actId="20577"/>
        <pc:sldMkLst>
          <pc:docMk/>
          <pc:sldMk cId="330489237" sldId="9296"/>
        </pc:sldMkLst>
        <pc:spChg chg="mod">
          <ac:chgData name="Amel KOUZA" userId="d101b3a6-89e5-4ece-8055-98f3b84c944b" providerId="ADAL" clId="{E7DE765C-96BA-4645-9C79-9F16FE028BB4}" dt="2024-10-14T15:50:25.438" v="668" actId="20577"/>
          <ac:spMkLst>
            <pc:docMk/>
            <pc:sldMk cId="330489237" sldId="9296"/>
            <ac:spMk id="9" creationId="{A06DC1FF-6C9C-2E13-952A-B12DB15FD8E7}"/>
          </ac:spMkLst>
        </pc:spChg>
      </pc:sldChg>
      <pc:sldChg chg="modSp mod ord">
        <pc:chgData name="Amel KOUZA" userId="d101b3a6-89e5-4ece-8055-98f3b84c944b" providerId="ADAL" clId="{E7DE765C-96BA-4645-9C79-9F16FE028BB4}" dt="2024-10-16T08:17:10.460" v="1018" actId="20577"/>
        <pc:sldMkLst>
          <pc:docMk/>
          <pc:sldMk cId="27128926" sldId="9297"/>
        </pc:sldMkLst>
        <pc:spChg chg="mod">
          <ac:chgData name="Amel KOUZA" userId="d101b3a6-89e5-4ece-8055-98f3b84c944b" providerId="ADAL" clId="{E7DE765C-96BA-4645-9C79-9F16FE028BB4}" dt="2024-10-16T08:17:10.460" v="1018" actId="20577"/>
          <ac:spMkLst>
            <pc:docMk/>
            <pc:sldMk cId="27128926" sldId="9297"/>
            <ac:spMk id="9" creationId="{A06DC1FF-6C9C-2E13-952A-B12DB15FD8E7}"/>
          </ac:spMkLst>
        </pc:spChg>
      </pc:sldChg>
    </pc:docChg>
  </pc:docChgLst>
  <pc:docChgLst>
    <pc:chgData name="Ninon SZWED" userId="7ae367ee-64d2-4e7b-8b74-705c468e800a" providerId="ADAL" clId="{87C74D58-3E52-4130-888E-7CE36DF62142}"/>
    <pc:docChg chg="modSld">
      <pc:chgData name="Ninon SZWED" userId="7ae367ee-64d2-4e7b-8b74-705c468e800a" providerId="ADAL" clId="{87C74D58-3E52-4130-888E-7CE36DF62142}" dt="2024-10-09T08:06:04.024" v="175" actId="1076"/>
      <pc:docMkLst>
        <pc:docMk/>
      </pc:docMkLst>
      <pc:sldChg chg="modSp mod">
        <pc:chgData name="Ninon SZWED" userId="7ae367ee-64d2-4e7b-8b74-705c468e800a" providerId="ADAL" clId="{87C74D58-3E52-4130-888E-7CE36DF62142}" dt="2024-10-09T07:36:19.962" v="101" actId="20577"/>
        <pc:sldMkLst>
          <pc:docMk/>
          <pc:sldMk cId="4268828997" sldId="9267"/>
        </pc:sldMkLst>
        <pc:spChg chg="mod">
          <ac:chgData name="Ninon SZWED" userId="7ae367ee-64d2-4e7b-8b74-705c468e800a" providerId="ADAL" clId="{87C74D58-3E52-4130-888E-7CE36DF62142}" dt="2024-10-09T07:36:19.962" v="101" actId="20577"/>
          <ac:spMkLst>
            <pc:docMk/>
            <pc:sldMk cId="4268828997" sldId="9267"/>
            <ac:spMk id="6" creationId="{5CDF3256-0C33-4622-A5A3-A7D7F49D29DA}"/>
          </ac:spMkLst>
        </pc:spChg>
      </pc:sldChg>
      <pc:sldChg chg="modSp mod">
        <pc:chgData name="Ninon SZWED" userId="7ae367ee-64d2-4e7b-8b74-705c468e800a" providerId="ADAL" clId="{87C74D58-3E52-4130-888E-7CE36DF62142}" dt="2024-10-09T07:38:00.813" v="102" actId="2710"/>
        <pc:sldMkLst>
          <pc:docMk/>
          <pc:sldMk cId="3773263721" sldId="9269"/>
        </pc:sldMkLst>
        <pc:spChg chg="mod">
          <ac:chgData name="Ninon SZWED" userId="7ae367ee-64d2-4e7b-8b74-705c468e800a" providerId="ADAL" clId="{87C74D58-3E52-4130-888E-7CE36DF62142}" dt="2024-10-09T07:38:00.813" v="102" actId="2710"/>
          <ac:spMkLst>
            <pc:docMk/>
            <pc:sldMk cId="3773263721" sldId="9269"/>
            <ac:spMk id="3" creationId="{28A83F11-2917-B1B9-3FF8-03ADDA0CFB07}"/>
          </ac:spMkLst>
        </pc:spChg>
      </pc:sldChg>
      <pc:sldChg chg="modAnim">
        <pc:chgData name="Ninon SZWED" userId="7ae367ee-64d2-4e7b-8b74-705c468e800a" providerId="ADAL" clId="{87C74D58-3E52-4130-888E-7CE36DF62142}" dt="2024-10-09T07:46:39.329" v="112"/>
        <pc:sldMkLst>
          <pc:docMk/>
          <pc:sldMk cId="2848796003" sldId="9272"/>
        </pc:sldMkLst>
      </pc:sldChg>
      <pc:sldChg chg="modSp mod">
        <pc:chgData name="Ninon SZWED" userId="7ae367ee-64d2-4e7b-8b74-705c468e800a" providerId="ADAL" clId="{87C74D58-3E52-4130-888E-7CE36DF62142}" dt="2024-10-09T08:00:03.522" v="139" actId="20577"/>
        <pc:sldMkLst>
          <pc:docMk/>
          <pc:sldMk cId="3346167972" sldId="9276"/>
        </pc:sldMkLst>
        <pc:spChg chg="mod">
          <ac:chgData name="Ninon SZWED" userId="7ae367ee-64d2-4e7b-8b74-705c468e800a" providerId="ADAL" clId="{87C74D58-3E52-4130-888E-7CE36DF62142}" dt="2024-10-09T08:00:03.522" v="139" actId="20577"/>
          <ac:spMkLst>
            <pc:docMk/>
            <pc:sldMk cId="3346167972" sldId="9276"/>
            <ac:spMk id="9" creationId="{A06DC1FF-6C9C-2E13-952A-B12DB15FD8E7}"/>
          </ac:spMkLst>
        </pc:spChg>
      </pc:sldChg>
      <pc:sldChg chg="modNotesTx">
        <pc:chgData name="Ninon SZWED" userId="7ae367ee-64d2-4e7b-8b74-705c468e800a" providerId="ADAL" clId="{87C74D58-3E52-4130-888E-7CE36DF62142}" dt="2024-10-04T09:18:01.049" v="4" actId="20577"/>
        <pc:sldMkLst>
          <pc:docMk/>
          <pc:sldMk cId="1407309155" sldId="9281"/>
        </pc:sldMkLst>
      </pc:sldChg>
      <pc:sldChg chg="addSp modSp mod">
        <pc:chgData name="Ninon SZWED" userId="7ae367ee-64d2-4e7b-8b74-705c468e800a" providerId="ADAL" clId="{87C74D58-3E52-4130-888E-7CE36DF62142}" dt="2024-10-09T08:06:04.024" v="175" actId="1076"/>
        <pc:sldMkLst>
          <pc:docMk/>
          <pc:sldMk cId="3424584411" sldId="9290"/>
        </pc:sldMkLst>
        <pc:spChg chg="mod">
          <ac:chgData name="Ninon SZWED" userId="7ae367ee-64d2-4e7b-8b74-705c468e800a" providerId="ADAL" clId="{87C74D58-3E52-4130-888E-7CE36DF62142}" dt="2024-10-09T08:05:40.561" v="143" actId="1076"/>
          <ac:spMkLst>
            <pc:docMk/>
            <pc:sldMk cId="3424584411" sldId="9290"/>
            <ac:spMk id="3" creationId="{9314CB6D-CC93-C58F-D050-A0A49FF2D7A9}"/>
          </ac:spMkLst>
        </pc:spChg>
        <pc:picChg chg="add mod">
          <ac:chgData name="Ninon SZWED" userId="7ae367ee-64d2-4e7b-8b74-705c468e800a" providerId="ADAL" clId="{87C74D58-3E52-4130-888E-7CE36DF62142}" dt="2024-10-09T08:06:04.024" v="175" actId="1076"/>
          <ac:picMkLst>
            <pc:docMk/>
            <pc:sldMk cId="3424584411" sldId="9290"/>
            <ac:picMk id="4" creationId="{18F1799F-C283-823D-1280-B1036D25E784}"/>
          </ac:picMkLst>
        </pc:picChg>
        <pc:picChg chg="mod">
          <ac:chgData name="Ninon SZWED" userId="7ae367ee-64d2-4e7b-8b74-705c468e800a" providerId="ADAL" clId="{87C74D58-3E52-4130-888E-7CE36DF62142}" dt="2024-10-09T08:05:49.739" v="172" actId="1076"/>
          <ac:picMkLst>
            <pc:docMk/>
            <pc:sldMk cId="3424584411" sldId="9290"/>
            <ac:picMk id="8" creationId="{D47AB57C-D424-DCA2-D61B-61B5F5872E50}"/>
          </ac:picMkLst>
        </pc:picChg>
        <pc:cxnChg chg="mod">
          <ac:chgData name="Ninon SZWED" userId="7ae367ee-64d2-4e7b-8b74-705c468e800a" providerId="ADAL" clId="{87C74D58-3E52-4130-888E-7CE36DF62142}" dt="2024-10-09T08:05:46.799" v="171" actId="1035"/>
          <ac:cxnSpMkLst>
            <pc:docMk/>
            <pc:sldMk cId="3424584411" sldId="9290"/>
            <ac:cxnSpMk id="11" creationId="{2EF31744-B42C-03F3-94C3-1426E5374632}"/>
          </ac:cxnSpMkLst>
        </pc:cxnChg>
      </pc:sldChg>
    </pc:docChg>
  </pc:docChgLst>
  <pc:docChgLst>
    <pc:chgData name="Amel KOUZA" userId="d101b3a6-89e5-4ece-8055-98f3b84c944b" providerId="ADAL" clId="{C8BF95E2-1D52-4B47-8899-FF5CB2171737}"/>
    <pc:docChg chg="undo custSel addSld modSld sldOrd">
      <pc:chgData name="Amel KOUZA" userId="d101b3a6-89e5-4ece-8055-98f3b84c944b" providerId="ADAL" clId="{C8BF95E2-1D52-4B47-8899-FF5CB2171737}" dt="2024-10-04T09:06:17.191" v="4669" actId="255"/>
      <pc:docMkLst>
        <pc:docMk/>
      </pc:docMkLst>
      <pc:sldChg chg="modSp mod modNotesTx">
        <pc:chgData name="Amel KOUZA" userId="d101b3a6-89e5-4ece-8055-98f3b84c944b" providerId="ADAL" clId="{C8BF95E2-1D52-4B47-8899-FF5CB2171737}" dt="2024-10-04T08:45:48.297" v="4445" actId="1076"/>
        <pc:sldMkLst>
          <pc:docMk/>
          <pc:sldMk cId="1643436426" sldId="256"/>
        </pc:sldMkLst>
        <pc:spChg chg="mod">
          <ac:chgData name="Amel KOUZA" userId="d101b3a6-89e5-4ece-8055-98f3b84c944b" providerId="ADAL" clId="{C8BF95E2-1D52-4B47-8899-FF5CB2171737}" dt="2024-10-04T08:45:48.297" v="4445" actId="1076"/>
          <ac:spMkLst>
            <pc:docMk/>
            <pc:sldMk cId="1643436426" sldId="256"/>
            <ac:spMk id="9" creationId="{A06DC1FF-6C9C-2E13-952A-B12DB15FD8E7}"/>
          </ac:spMkLst>
        </pc:spChg>
      </pc:sldChg>
      <pc:sldChg chg="modSp mod ord">
        <pc:chgData name="Amel KOUZA" userId="d101b3a6-89e5-4ece-8055-98f3b84c944b" providerId="ADAL" clId="{C8BF95E2-1D52-4B47-8899-FF5CB2171737}" dt="2024-10-04T08:45:57.806" v="4448" actId="1076"/>
        <pc:sldMkLst>
          <pc:docMk/>
          <pc:sldMk cId="4268828997" sldId="9267"/>
        </pc:sldMkLst>
        <pc:spChg chg="mod">
          <ac:chgData name="Amel KOUZA" userId="d101b3a6-89e5-4ece-8055-98f3b84c944b" providerId="ADAL" clId="{C8BF95E2-1D52-4B47-8899-FF5CB2171737}" dt="2024-10-04T08:45:57.806" v="4448" actId="1076"/>
          <ac:spMkLst>
            <pc:docMk/>
            <pc:sldMk cId="4268828997" sldId="9267"/>
            <ac:spMk id="6" creationId="{5CDF3256-0C33-4622-A5A3-A7D7F49D29DA}"/>
          </ac:spMkLst>
        </pc:spChg>
      </pc:sldChg>
      <pc:sldChg chg="modSp mod modNotesTx">
        <pc:chgData name="Amel KOUZA" userId="d101b3a6-89e5-4ece-8055-98f3b84c944b" providerId="ADAL" clId="{C8BF95E2-1D52-4B47-8899-FF5CB2171737}" dt="2024-10-04T08:47:54.193" v="4461" actId="1076"/>
        <pc:sldMkLst>
          <pc:docMk/>
          <pc:sldMk cId="2127944783" sldId="9268"/>
        </pc:sldMkLst>
        <pc:spChg chg="mod">
          <ac:chgData name="Amel KOUZA" userId="d101b3a6-89e5-4ece-8055-98f3b84c944b" providerId="ADAL" clId="{C8BF95E2-1D52-4B47-8899-FF5CB2171737}" dt="2024-10-04T08:47:54.193" v="4461" actId="1076"/>
          <ac:spMkLst>
            <pc:docMk/>
            <pc:sldMk cId="2127944783" sldId="9268"/>
            <ac:spMk id="6" creationId="{5CDF3256-0C33-4622-A5A3-A7D7F49D29DA}"/>
          </ac:spMkLst>
        </pc:spChg>
        <pc:grpChg chg="mod">
          <ac:chgData name="Amel KOUZA" userId="d101b3a6-89e5-4ece-8055-98f3b84c944b" providerId="ADAL" clId="{C8BF95E2-1D52-4B47-8899-FF5CB2171737}" dt="2024-10-04T08:47:50.841" v="4460" actId="14100"/>
          <ac:grpSpMkLst>
            <pc:docMk/>
            <pc:sldMk cId="2127944783" sldId="9268"/>
            <ac:grpSpMk id="5" creationId="{8B1DF894-AF91-323E-C159-115F965C7317}"/>
          </ac:grpSpMkLst>
        </pc:grpChg>
      </pc:sldChg>
      <pc:sldChg chg="addSp modSp mod modNotesTx">
        <pc:chgData name="Amel KOUZA" userId="d101b3a6-89e5-4ece-8055-98f3b84c944b" providerId="ADAL" clId="{C8BF95E2-1D52-4B47-8899-FF5CB2171737}" dt="2024-10-04T08:46:04.439" v="4449" actId="403"/>
        <pc:sldMkLst>
          <pc:docMk/>
          <pc:sldMk cId="3773263721" sldId="9269"/>
        </pc:sldMkLst>
        <pc:spChg chg="add mod">
          <ac:chgData name="Amel KOUZA" userId="d101b3a6-89e5-4ece-8055-98f3b84c944b" providerId="ADAL" clId="{C8BF95E2-1D52-4B47-8899-FF5CB2171737}" dt="2024-10-04T08:46:04.439" v="4449" actId="403"/>
          <ac:spMkLst>
            <pc:docMk/>
            <pc:sldMk cId="3773263721" sldId="9269"/>
            <ac:spMk id="3" creationId="{28A83F11-2917-B1B9-3FF8-03ADDA0CFB07}"/>
          </ac:spMkLst>
        </pc:spChg>
        <pc:spChg chg="mod">
          <ac:chgData name="Amel KOUZA" userId="d101b3a6-89e5-4ece-8055-98f3b84c944b" providerId="ADAL" clId="{C8BF95E2-1D52-4B47-8899-FF5CB2171737}" dt="2024-10-04T08:46:04.439" v="4449" actId="403"/>
          <ac:spMkLst>
            <pc:docMk/>
            <pc:sldMk cId="3773263721" sldId="9269"/>
            <ac:spMk id="6" creationId="{5CDF3256-0C33-4622-A5A3-A7D7F49D29DA}"/>
          </ac:spMkLst>
        </pc:spChg>
      </pc:sldChg>
      <pc:sldChg chg="modSp mod modNotesTx">
        <pc:chgData name="Amel KOUZA" userId="d101b3a6-89e5-4ece-8055-98f3b84c944b" providerId="ADAL" clId="{C8BF95E2-1D52-4B47-8899-FF5CB2171737}" dt="2024-10-04T08:48:16.024" v="4465" actId="14100"/>
        <pc:sldMkLst>
          <pc:docMk/>
          <pc:sldMk cId="1100067062" sldId="9270"/>
        </pc:sldMkLst>
        <pc:spChg chg="mod">
          <ac:chgData name="Amel KOUZA" userId="d101b3a6-89e5-4ece-8055-98f3b84c944b" providerId="ADAL" clId="{C8BF95E2-1D52-4B47-8899-FF5CB2171737}" dt="2024-10-04T08:48:14.191" v="4464" actId="1076"/>
          <ac:spMkLst>
            <pc:docMk/>
            <pc:sldMk cId="1100067062" sldId="9270"/>
            <ac:spMk id="6" creationId="{5CDF3256-0C33-4622-A5A3-A7D7F49D29DA}"/>
          </ac:spMkLst>
        </pc:spChg>
        <pc:grpChg chg="mod">
          <ac:chgData name="Amel KOUZA" userId="d101b3a6-89e5-4ece-8055-98f3b84c944b" providerId="ADAL" clId="{C8BF95E2-1D52-4B47-8899-FF5CB2171737}" dt="2024-10-04T08:48:16.024" v="4465" actId="14100"/>
          <ac:grpSpMkLst>
            <pc:docMk/>
            <pc:sldMk cId="1100067062" sldId="9270"/>
            <ac:grpSpMk id="5" creationId="{8B1DF894-AF91-323E-C159-115F965C7317}"/>
          </ac:grpSpMkLst>
        </pc:grpChg>
      </pc:sldChg>
      <pc:sldChg chg="modSp mod modNotesTx">
        <pc:chgData name="Amel KOUZA" userId="d101b3a6-89e5-4ece-8055-98f3b84c944b" providerId="ADAL" clId="{C8BF95E2-1D52-4B47-8899-FF5CB2171737}" dt="2024-10-04T08:48:33" v="4469" actId="1076"/>
        <pc:sldMkLst>
          <pc:docMk/>
          <pc:sldMk cId="3788150083" sldId="9271"/>
        </pc:sldMkLst>
        <pc:spChg chg="mod">
          <ac:chgData name="Amel KOUZA" userId="d101b3a6-89e5-4ece-8055-98f3b84c944b" providerId="ADAL" clId="{C8BF95E2-1D52-4B47-8899-FF5CB2171737}" dt="2024-10-04T08:48:33" v="4469" actId="1076"/>
          <ac:spMkLst>
            <pc:docMk/>
            <pc:sldMk cId="3788150083" sldId="9271"/>
            <ac:spMk id="6" creationId="{5CDF3256-0C33-4622-A5A3-A7D7F49D29DA}"/>
          </ac:spMkLst>
        </pc:spChg>
        <pc:grpChg chg="mod">
          <ac:chgData name="Amel KOUZA" userId="d101b3a6-89e5-4ece-8055-98f3b84c944b" providerId="ADAL" clId="{C8BF95E2-1D52-4B47-8899-FF5CB2171737}" dt="2024-10-04T08:48:30.404" v="4468" actId="14100"/>
          <ac:grpSpMkLst>
            <pc:docMk/>
            <pc:sldMk cId="3788150083" sldId="9271"/>
            <ac:grpSpMk id="5" creationId="{8B1DF894-AF91-323E-C159-115F965C7317}"/>
          </ac:grpSpMkLst>
        </pc:grpChg>
      </pc:sldChg>
      <pc:sldChg chg="addSp delSp modSp mod modAnim modNotesTx">
        <pc:chgData name="Amel KOUZA" userId="d101b3a6-89e5-4ece-8055-98f3b84c944b" providerId="ADAL" clId="{C8BF95E2-1D52-4B47-8899-FF5CB2171737}" dt="2024-09-30T15:29:04.515" v="4289" actId="207"/>
        <pc:sldMkLst>
          <pc:docMk/>
          <pc:sldMk cId="2848796003" sldId="9272"/>
        </pc:sldMkLst>
        <pc:spChg chg="add mod">
          <ac:chgData name="Amel KOUZA" userId="d101b3a6-89e5-4ece-8055-98f3b84c944b" providerId="ADAL" clId="{C8BF95E2-1D52-4B47-8899-FF5CB2171737}" dt="2024-09-30T15:25:46.418" v="4250" actId="1076"/>
          <ac:spMkLst>
            <pc:docMk/>
            <pc:sldMk cId="2848796003" sldId="9272"/>
            <ac:spMk id="2" creationId="{25747818-6BA0-2760-9237-141637B36E0E}"/>
          </ac:spMkLst>
        </pc:spChg>
        <pc:spChg chg="add mod ord">
          <ac:chgData name="Amel KOUZA" userId="d101b3a6-89e5-4ece-8055-98f3b84c944b" providerId="ADAL" clId="{C8BF95E2-1D52-4B47-8899-FF5CB2171737}" dt="2024-09-30T15:25:39.706" v="4247" actId="1076"/>
          <ac:spMkLst>
            <pc:docMk/>
            <pc:sldMk cId="2848796003" sldId="9272"/>
            <ac:spMk id="3" creationId="{4C54E38F-2795-215A-E607-79FA480B4715}"/>
          </ac:spMkLst>
        </pc:spChg>
        <pc:spChg chg="add mod">
          <ac:chgData name="Amel KOUZA" userId="d101b3a6-89e5-4ece-8055-98f3b84c944b" providerId="ADAL" clId="{C8BF95E2-1D52-4B47-8899-FF5CB2171737}" dt="2024-09-30T15:25:45.345" v="4249" actId="1076"/>
          <ac:spMkLst>
            <pc:docMk/>
            <pc:sldMk cId="2848796003" sldId="9272"/>
            <ac:spMk id="4" creationId="{520501B7-3F36-B416-21BD-E289AFF521CE}"/>
          </ac:spMkLst>
        </pc:spChg>
        <pc:spChg chg="mod">
          <ac:chgData name="Amel KOUZA" userId="d101b3a6-89e5-4ece-8055-98f3b84c944b" providerId="ADAL" clId="{C8BF95E2-1D52-4B47-8899-FF5CB2171737}" dt="2024-09-30T15:28:26.883" v="4288" actId="2710"/>
          <ac:spMkLst>
            <pc:docMk/>
            <pc:sldMk cId="2848796003" sldId="9272"/>
            <ac:spMk id="6" creationId="{5CDF3256-0C33-4622-A5A3-A7D7F49D29DA}"/>
          </ac:spMkLst>
        </pc:spChg>
        <pc:spChg chg="add mod">
          <ac:chgData name="Amel KOUZA" userId="d101b3a6-89e5-4ece-8055-98f3b84c944b" providerId="ADAL" clId="{C8BF95E2-1D52-4B47-8899-FF5CB2171737}" dt="2024-09-30T15:29:04.515" v="4289" actId="207"/>
          <ac:spMkLst>
            <pc:docMk/>
            <pc:sldMk cId="2848796003" sldId="9272"/>
            <ac:spMk id="9" creationId="{F7AD3699-47BE-3275-7682-3DECE3DDA406}"/>
          </ac:spMkLst>
        </pc:spChg>
        <pc:spChg chg="add mod">
          <ac:chgData name="Amel KOUZA" userId="d101b3a6-89e5-4ece-8055-98f3b84c944b" providerId="ADAL" clId="{C8BF95E2-1D52-4B47-8899-FF5CB2171737}" dt="2024-09-30T15:25:32.172" v="4243" actId="1076"/>
          <ac:spMkLst>
            <pc:docMk/>
            <pc:sldMk cId="2848796003" sldId="9272"/>
            <ac:spMk id="10" creationId="{ACB5D9A6-8F3B-C9EE-2DC3-C17E3B1F863C}"/>
          </ac:spMkLst>
        </pc:spChg>
        <pc:spChg chg="add mod">
          <ac:chgData name="Amel KOUZA" userId="d101b3a6-89e5-4ece-8055-98f3b84c944b" providerId="ADAL" clId="{C8BF95E2-1D52-4B47-8899-FF5CB2171737}" dt="2024-09-30T15:27:34.671" v="4264" actId="1076"/>
          <ac:spMkLst>
            <pc:docMk/>
            <pc:sldMk cId="2848796003" sldId="9272"/>
            <ac:spMk id="11" creationId="{EF8704B7-0337-CB65-928C-76989EB5B0EF}"/>
          </ac:spMkLst>
        </pc:spChg>
        <pc:spChg chg="add mod">
          <ac:chgData name="Amel KOUZA" userId="d101b3a6-89e5-4ece-8055-98f3b84c944b" providerId="ADAL" clId="{C8BF95E2-1D52-4B47-8899-FF5CB2171737}" dt="2024-09-30T15:25:35.632" v="4245" actId="1076"/>
          <ac:spMkLst>
            <pc:docMk/>
            <pc:sldMk cId="2848796003" sldId="9272"/>
            <ac:spMk id="12" creationId="{096378A9-EDA4-85A7-FA46-A0E8686984FE}"/>
          </ac:spMkLst>
        </pc:spChg>
        <pc:spChg chg="add mod ord">
          <ac:chgData name="Amel KOUZA" userId="d101b3a6-89e5-4ece-8055-98f3b84c944b" providerId="ADAL" clId="{C8BF95E2-1D52-4B47-8899-FF5CB2171737}" dt="2024-09-30T15:27:42.280" v="4267" actId="167"/>
          <ac:spMkLst>
            <pc:docMk/>
            <pc:sldMk cId="2848796003" sldId="9272"/>
            <ac:spMk id="13" creationId="{3FDA6E4E-DA59-BF30-A4AE-E11AFA85B7DB}"/>
          </ac:spMkLst>
        </pc:spChg>
        <pc:grpChg chg="del">
          <ac:chgData name="Amel KOUZA" userId="d101b3a6-89e5-4ece-8055-98f3b84c944b" providerId="ADAL" clId="{C8BF95E2-1D52-4B47-8899-FF5CB2171737}" dt="2024-09-30T15:25:41.942" v="4248" actId="478"/>
          <ac:grpSpMkLst>
            <pc:docMk/>
            <pc:sldMk cId="2848796003" sldId="9272"/>
            <ac:grpSpMk id="5" creationId="{8B1DF894-AF91-323E-C159-115F965C7317}"/>
          </ac:grpSpMkLst>
        </pc:grpChg>
      </pc:sldChg>
      <pc:sldChg chg="modSp add mod ord modNotesTx">
        <pc:chgData name="Amel KOUZA" userId="d101b3a6-89e5-4ece-8055-98f3b84c944b" providerId="ADAL" clId="{C8BF95E2-1D52-4B47-8899-FF5CB2171737}" dt="2024-09-30T12:49:58.388" v="3770" actId="20577"/>
        <pc:sldMkLst>
          <pc:docMk/>
          <pc:sldMk cId="483466419" sldId="9273"/>
        </pc:sldMkLst>
        <pc:spChg chg="mod">
          <ac:chgData name="Amel KOUZA" userId="d101b3a6-89e5-4ece-8055-98f3b84c944b" providerId="ADAL" clId="{C8BF95E2-1D52-4B47-8899-FF5CB2171737}" dt="2024-09-30T07:38:01.768" v="2669" actId="20577"/>
          <ac:spMkLst>
            <pc:docMk/>
            <pc:sldMk cId="483466419" sldId="9273"/>
            <ac:spMk id="9" creationId="{A06DC1FF-6C9C-2E13-952A-B12DB15FD8E7}"/>
          </ac:spMkLst>
        </pc:spChg>
      </pc:sldChg>
      <pc:sldChg chg="modSp add mod modNotesTx">
        <pc:chgData name="Amel KOUZA" userId="d101b3a6-89e5-4ece-8055-98f3b84c944b" providerId="ADAL" clId="{C8BF95E2-1D52-4B47-8899-FF5CB2171737}" dt="2024-09-30T12:50:02.420" v="3774" actId="20577"/>
        <pc:sldMkLst>
          <pc:docMk/>
          <pc:sldMk cId="1600992377" sldId="9274"/>
        </pc:sldMkLst>
        <pc:spChg chg="mod">
          <ac:chgData name="Amel KOUZA" userId="d101b3a6-89e5-4ece-8055-98f3b84c944b" providerId="ADAL" clId="{C8BF95E2-1D52-4B47-8899-FF5CB2171737}" dt="2024-09-30T08:17:39.336" v="2762" actId="20577"/>
          <ac:spMkLst>
            <pc:docMk/>
            <pc:sldMk cId="1600992377" sldId="9274"/>
            <ac:spMk id="9" creationId="{A06DC1FF-6C9C-2E13-952A-B12DB15FD8E7}"/>
          </ac:spMkLst>
        </pc:spChg>
      </pc:sldChg>
      <pc:sldChg chg="modSp add mod modNotesTx">
        <pc:chgData name="Amel KOUZA" userId="d101b3a6-89e5-4ece-8055-98f3b84c944b" providerId="ADAL" clId="{C8BF95E2-1D52-4B47-8899-FF5CB2171737}" dt="2024-10-03T15:20:27.088" v="4430" actId="948"/>
        <pc:sldMkLst>
          <pc:docMk/>
          <pc:sldMk cId="3152595498" sldId="9275"/>
        </pc:sldMkLst>
        <pc:spChg chg="mod">
          <ac:chgData name="Amel KOUZA" userId="d101b3a6-89e5-4ece-8055-98f3b84c944b" providerId="ADAL" clId="{C8BF95E2-1D52-4B47-8899-FF5CB2171737}" dt="2024-10-03T15:20:27.088" v="4430" actId="948"/>
          <ac:spMkLst>
            <pc:docMk/>
            <pc:sldMk cId="3152595498" sldId="9275"/>
            <ac:spMk id="9" creationId="{A06DC1FF-6C9C-2E13-952A-B12DB15FD8E7}"/>
          </ac:spMkLst>
        </pc:spChg>
      </pc:sldChg>
      <pc:sldChg chg="modSp add mod modNotesTx">
        <pc:chgData name="Amel KOUZA" userId="d101b3a6-89e5-4ece-8055-98f3b84c944b" providerId="ADAL" clId="{C8BF95E2-1D52-4B47-8899-FF5CB2171737}" dt="2024-09-30T12:50:06.909" v="3778" actId="20577"/>
        <pc:sldMkLst>
          <pc:docMk/>
          <pc:sldMk cId="3346167972" sldId="9276"/>
        </pc:sldMkLst>
        <pc:spChg chg="mod">
          <ac:chgData name="Amel KOUZA" userId="d101b3a6-89e5-4ece-8055-98f3b84c944b" providerId="ADAL" clId="{C8BF95E2-1D52-4B47-8899-FF5CB2171737}" dt="2024-09-30T08:19:06.462" v="2764" actId="20578"/>
          <ac:spMkLst>
            <pc:docMk/>
            <pc:sldMk cId="3346167972" sldId="9276"/>
            <ac:spMk id="9" creationId="{A06DC1FF-6C9C-2E13-952A-B12DB15FD8E7}"/>
          </ac:spMkLst>
        </pc:spChg>
      </pc:sldChg>
      <pc:sldChg chg="modSp add mod ord modNotesTx">
        <pc:chgData name="Amel KOUZA" userId="d101b3a6-89e5-4ece-8055-98f3b84c944b" providerId="ADAL" clId="{C8BF95E2-1D52-4B47-8899-FF5CB2171737}" dt="2024-09-30T12:49:48.454" v="3766" actId="20577"/>
        <pc:sldMkLst>
          <pc:docMk/>
          <pc:sldMk cId="538410920" sldId="9277"/>
        </pc:sldMkLst>
        <pc:spChg chg="mod">
          <ac:chgData name="Amel KOUZA" userId="d101b3a6-89e5-4ece-8055-98f3b84c944b" providerId="ADAL" clId="{C8BF95E2-1D52-4B47-8899-FF5CB2171737}" dt="2024-09-30T12:30:56.362" v="3647" actId="403"/>
          <ac:spMkLst>
            <pc:docMk/>
            <pc:sldMk cId="538410920" sldId="9277"/>
            <ac:spMk id="6" creationId="{5CDF3256-0C33-4622-A5A3-A7D7F49D29DA}"/>
          </ac:spMkLst>
        </pc:spChg>
      </pc:sldChg>
      <pc:sldChg chg="addSp delSp modSp add mod ord modNotesTx">
        <pc:chgData name="Amel KOUZA" userId="d101b3a6-89e5-4ece-8055-98f3b84c944b" providerId="ADAL" clId="{C8BF95E2-1D52-4B47-8899-FF5CB2171737}" dt="2024-10-04T08:51:31.835" v="4536" actId="403"/>
        <pc:sldMkLst>
          <pc:docMk/>
          <pc:sldMk cId="2205339587" sldId="9278"/>
        </pc:sldMkLst>
        <pc:spChg chg="add mod">
          <ac:chgData name="Amel KOUZA" userId="d101b3a6-89e5-4ece-8055-98f3b84c944b" providerId="ADAL" clId="{C8BF95E2-1D52-4B47-8899-FF5CB2171737}" dt="2024-10-04T08:51:31.835" v="4536" actId="403"/>
          <ac:spMkLst>
            <pc:docMk/>
            <pc:sldMk cId="2205339587" sldId="9278"/>
            <ac:spMk id="3" creationId="{1992FAA7-CDB8-2B23-13CF-D729DD4422AF}"/>
          </ac:spMkLst>
        </pc:spChg>
        <pc:spChg chg="add del mod">
          <ac:chgData name="Amel KOUZA" userId="d101b3a6-89e5-4ece-8055-98f3b84c944b" providerId="ADAL" clId="{C8BF95E2-1D52-4B47-8899-FF5CB2171737}" dt="2024-09-30T07:31:10.282" v="2408" actId="478"/>
          <ac:spMkLst>
            <pc:docMk/>
            <pc:sldMk cId="2205339587" sldId="9278"/>
            <ac:spMk id="4" creationId="{6808F85E-7220-BE50-A2B7-4C2C6AF9FDE4}"/>
          </ac:spMkLst>
        </pc:spChg>
        <pc:spChg chg="mod">
          <ac:chgData name="Amel KOUZA" userId="d101b3a6-89e5-4ece-8055-98f3b84c944b" providerId="ADAL" clId="{C8BF95E2-1D52-4B47-8899-FF5CB2171737}" dt="2024-10-04T08:50:37.718" v="4509" actId="1076"/>
          <ac:spMkLst>
            <pc:docMk/>
            <pc:sldMk cId="2205339587" sldId="9278"/>
            <ac:spMk id="6" creationId="{5CDF3256-0C33-4622-A5A3-A7D7F49D29DA}"/>
          </ac:spMkLst>
        </pc:spChg>
        <pc:spChg chg="add mod">
          <ac:chgData name="Amel KOUZA" userId="d101b3a6-89e5-4ece-8055-98f3b84c944b" providerId="ADAL" clId="{C8BF95E2-1D52-4B47-8899-FF5CB2171737}" dt="2024-10-04T08:50:57.903" v="4532" actId="1036"/>
          <ac:spMkLst>
            <pc:docMk/>
            <pc:sldMk cId="2205339587" sldId="9278"/>
            <ac:spMk id="9" creationId="{F63C6DFB-EB69-81FB-F650-17DB930C94B1}"/>
          </ac:spMkLst>
        </pc:spChg>
        <pc:spChg chg="add mod">
          <ac:chgData name="Amel KOUZA" userId="d101b3a6-89e5-4ece-8055-98f3b84c944b" providerId="ADAL" clId="{C8BF95E2-1D52-4B47-8899-FF5CB2171737}" dt="2024-10-04T08:50:57.903" v="4532" actId="1036"/>
          <ac:spMkLst>
            <pc:docMk/>
            <pc:sldMk cId="2205339587" sldId="9278"/>
            <ac:spMk id="10" creationId="{90A41282-D98F-DD96-2F0D-19A2D7AC5050}"/>
          </ac:spMkLst>
        </pc:spChg>
        <pc:spChg chg="add mod">
          <ac:chgData name="Amel KOUZA" userId="d101b3a6-89e5-4ece-8055-98f3b84c944b" providerId="ADAL" clId="{C8BF95E2-1D52-4B47-8899-FF5CB2171737}" dt="2024-10-04T08:50:57.903" v="4532" actId="1036"/>
          <ac:spMkLst>
            <pc:docMk/>
            <pc:sldMk cId="2205339587" sldId="9278"/>
            <ac:spMk id="11" creationId="{00611FC4-DD80-10D9-4622-2949F3D39155}"/>
          </ac:spMkLst>
        </pc:spChg>
      </pc:sldChg>
      <pc:sldChg chg="delSp modSp add mod modNotesTx">
        <pc:chgData name="Amel KOUZA" userId="d101b3a6-89e5-4ece-8055-98f3b84c944b" providerId="ADAL" clId="{C8BF95E2-1D52-4B47-8899-FF5CB2171737}" dt="2024-10-04T09:06:17.191" v="4669" actId="255"/>
        <pc:sldMkLst>
          <pc:docMk/>
          <pc:sldMk cId="3083846102" sldId="9279"/>
        </pc:sldMkLst>
        <pc:spChg chg="del">
          <ac:chgData name="Amel KOUZA" userId="d101b3a6-89e5-4ece-8055-98f3b84c944b" providerId="ADAL" clId="{C8BF95E2-1D52-4B47-8899-FF5CB2171737}" dt="2024-09-30T07:31:14.309" v="2409" actId="478"/>
          <ac:spMkLst>
            <pc:docMk/>
            <pc:sldMk cId="3083846102" sldId="9279"/>
            <ac:spMk id="3" creationId="{1992FAA7-CDB8-2B23-13CF-D729DD4422AF}"/>
          </ac:spMkLst>
        </pc:spChg>
        <pc:spChg chg="mod">
          <ac:chgData name="Amel KOUZA" userId="d101b3a6-89e5-4ece-8055-98f3b84c944b" providerId="ADAL" clId="{C8BF95E2-1D52-4B47-8899-FF5CB2171737}" dt="2024-10-04T08:51:46.138" v="4539" actId="1076"/>
          <ac:spMkLst>
            <pc:docMk/>
            <pc:sldMk cId="3083846102" sldId="9279"/>
            <ac:spMk id="4" creationId="{6808F85E-7220-BE50-A2B7-4C2C6AF9FDE4}"/>
          </ac:spMkLst>
        </pc:spChg>
        <pc:spChg chg="mod">
          <ac:chgData name="Amel KOUZA" userId="d101b3a6-89e5-4ece-8055-98f3b84c944b" providerId="ADAL" clId="{C8BF95E2-1D52-4B47-8899-FF5CB2171737}" dt="2024-10-04T08:51:17.247" v="4534" actId="403"/>
          <ac:spMkLst>
            <pc:docMk/>
            <pc:sldMk cId="3083846102" sldId="9279"/>
            <ac:spMk id="6" creationId="{5CDF3256-0C33-4622-A5A3-A7D7F49D29DA}"/>
          </ac:spMkLst>
        </pc:spChg>
        <pc:spChg chg="mod">
          <ac:chgData name="Amel KOUZA" userId="d101b3a6-89e5-4ece-8055-98f3b84c944b" providerId="ADAL" clId="{C8BF95E2-1D52-4B47-8899-FF5CB2171737}" dt="2024-10-04T09:06:03.411" v="4667" actId="255"/>
          <ac:spMkLst>
            <pc:docMk/>
            <pc:sldMk cId="3083846102" sldId="9279"/>
            <ac:spMk id="9" creationId="{F63C6DFB-EB69-81FB-F650-17DB930C94B1}"/>
          </ac:spMkLst>
        </pc:spChg>
        <pc:spChg chg="mod">
          <ac:chgData name="Amel KOUZA" userId="d101b3a6-89e5-4ece-8055-98f3b84c944b" providerId="ADAL" clId="{C8BF95E2-1D52-4B47-8899-FF5CB2171737}" dt="2024-10-04T09:06:12.351" v="4668" actId="255"/>
          <ac:spMkLst>
            <pc:docMk/>
            <pc:sldMk cId="3083846102" sldId="9279"/>
            <ac:spMk id="10" creationId="{90A41282-D98F-DD96-2F0D-19A2D7AC5050}"/>
          </ac:spMkLst>
        </pc:spChg>
        <pc:spChg chg="mod">
          <ac:chgData name="Amel KOUZA" userId="d101b3a6-89e5-4ece-8055-98f3b84c944b" providerId="ADAL" clId="{C8BF95E2-1D52-4B47-8899-FF5CB2171737}" dt="2024-10-04T09:06:17.191" v="4669" actId="255"/>
          <ac:spMkLst>
            <pc:docMk/>
            <pc:sldMk cId="3083846102" sldId="9279"/>
            <ac:spMk id="11" creationId="{00611FC4-DD80-10D9-4622-2949F3D39155}"/>
          </ac:spMkLst>
        </pc:spChg>
      </pc:sldChg>
      <pc:sldChg chg="modSp add mod modNotesTx">
        <pc:chgData name="Amel KOUZA" userId="d101b3a6-89e5-4ece-8055-98f3b84c944b" providerId="ADAL" clId="{C8BF95E2-1D52-4B47-8899-FF5CB2171737}" dt="2024-09-30T12:51:14.917" v="3841" actId="20577"/>
        <pc:sldMkLst>
          <pc:docMk/>
          <pc:sldMk cId="2743714507" sldId="9280"/>
        </pc:sldMkLst>
        <pc:spChg chg="mod">
          <ac:chgData name="Amel KOUZA" userId="d101b3a6-89e5-4ece-8055-98f3b84c944b" providerId="ADAL" clId="{C8BF95E2-1D52-4B47-8899-FF5CB2171737}" dt="2024-09-30T08:48:26.564" v="2833" actId="20577"/>
          <ac:spMkLst>
            <pc:docMk/>
            <pc:sldMk cId="2743714507" sldId="9280"/>
            <ac:spMk id="9" creationId="{A06DC1FF-6C9C-2E13-952A-B12DB15FD8E7}"/>
          </ac:spMkLst>
        </pc:spChg>
      </pc:sldChg>
      <pc:sldChg chg="addSp delSp modSp add mod modNotesTx">
        <pc:chgData name="Amel KOUZA" userId="d101b3a6-89e5-4ece-8055-98f3b84c944b" providerId="ADAL" clId="{C8BF95E2-1D52-4B47-8899-FF5CB2171737}" dt="2024-10-04T08:18:01.858" v="4440" actId="20577"/>
        <pc:sldMkLst>
          <pc:docMk/>
          <pc:sldMk cId="1407309155" sldId="9281"/>
        </pc:sldMkLst>
        <pc:spChg chg="add mod">
          <ac:chgData name="Amel KOUZA" userId="d101b3a6-89e5-4ece-8055-98f3b84c944b" providerId="ADAL" clId="{C8BF95E2-1D52-4B47-8899-FF5CB2171737}" dt="2024-09-30T08:52:38.658" v="2858" actId="207"/>
          <ac:spMkLst>
            <pc:docMk/>
            <pc:sldMk cId="1407309155" sldId="9281"/>
            <ac:spMk id="3" creationId="{ED251D83-3554-7178-49EC-A9425E273A55}"/>
          </ac:spMkLst>
        </pc:spChg>
        <pc:spChg chg="add mod">
          <ac:chgData name="Amel KOUZA" userId="d101b3a6-89e5-4ece-8055-98f3b84c944b" providerId="ADAL" clId="{C8BF95E2-1D52-4B47-8899-FF5CB2171737}" dt="2024-09-30T08:53:55.465" v="2862" actId="207"/>
          <ac:spMkLst>
            <pc:docMk/>
            <pc:sldMk cId="1407309155" sldId="9281"/>
            <ac:spMk id="6" creationId="{5CE28556-5B99-9B64-A212-AAEB93BD6E6F}"/>
          </ac:spMkLst>
        </pc:spChg>
        <pc:spChg chg="mod">
          <ac:chgData name="Amel KOUZA" userId="d101b3a6-89e5-4ece-8055-98f3b84c944b" providerId="ADAL" clId="{C8BF95E2-1D52-4B47-8899-FF5CB2171737}" dt="2024-09-30T12:51:56.004" v="3846" actId="1076"/>
          <ac:spMkLst>
            <pc:docMk/>
            <pc:sldMk cId="1407309155" sldId="9281"/>
            <ac:spMk id="9" creationId="{A06DC1FF-6C9C-2E13-952A-B12DB15FD8E7}"/>
          </ac:spMkLst>
        </pc:spChg>
        <pc:picChg chg="add del mod">
          <ac:chgData name="Amel KOUZA" userId="d101b3a6-89e5-4ece-8055-98f3b84c944b" providerId="ADAL" clId="{C8BF95E2-1D52-4B47-8899-FF5CB2171737}" dt="2024-09-30T08:53:33.497" v="2859" actId="478"/>
          <ac:picMkLst>
            <pc:docMk/>
            <pc:sldMk cId="1407309155" sldId="9281"/>
            <ac:picMk id="4" creationId="{B34E08C3-2FB0-7935-D10E-637B0733C513}"/>
          </ac:picMkLst>
        </pc:picChg>
      </pc:sldChg>
      <pc:sldChg chg="addSp modSp add mod modNotesTx">
        <pc:chgData name="Amel KOUZA" userId="d101b3a6-89e5-4ece-8055-98f3b84c944b" providerId="ADAL" clId="{C8BF95E2-1D52-4B47-8899-FF5CB2171737}" dt="2024-10-04T08:18:17.025" v="4442" actId="20577"/>
        <pc:sldMkLst>
          <pc:docMk/>
          <pc:sldMk cId="3731189667" sldId="9282"/>
        </pc:sldMkLst>
        <pc:spChg chg="mod">
          <ac:chgData name="Amel KOUZA" userId="d101b3a6-89e5-4ece-8055-98f3b84c944b" providerId="ADAL" clId="{C8BF95E2-1D52-4B47-8899-FF5CB2171737}" dt="2024-09-30T09:05:11.907" v="2889" actId="1076"/>
          <ac:spMkLst>
            <pc:docMk/>
            <pc:sldMk cId="3731189667" sldId="9282"/>
            <ac:spMk id="3" creationId="{ED251D83-3554-7178-49EC-A9425E273A55}"/>
          </ac:spMkLst>
        </pc:spChg>
        <pc:spChg chg="mod">
          <ac:chgData name="Amel KOUZA" userId="d101b3a6-89e5-4ece-8055-98f3b84c944b" providerId="ADAL" clId="{C8BF95E2-1D52-4B47-8899-FF5CB2171737}" dt="2024-09-30T09:05:11.907" v="2889" actId="1076"/>
          <ac:spMkLst>
            <pc:docMk/>
            <pc:sldMk cId="3731189667" sldId="9282"/>
            <ac:spMk id="6" creationId="{5CE28556-5B99-9B64-A212-AAEB93BD6E6F}"/>
          </ac:spMkLst>
        </pc:spChg>
        <pc:spChg chg="add mod">
          <ac:chgData name="Amel KOUZA" userId="d101b3a6-89e5-4ece-8055-98f3b84c944b" providerId="ADAL" clId="{C8BF95E2-1D52-4B47-8899-FF5CB2171737}" dt="2024-09-30T09:05:43.949" v="2898" actId="1076"/>
          <ac:spMkLst>
            <pc:docMk/>
            <pc:sldMk cId="3731189667" sldId="9282"/>
            <ac:spMk id="8" creationId="{7134DD12-9A0F-43B2-0740-599D3D5B83DB}"/>
          </ac:spMkLst>
        </pc:spChg>
        <pc:spChg chg="mod">
          <ac:chgData name="Amel KOUZA" userId="d101b3a6-89e5-4ece-8055-98f3b84c944b" providerId="ADAL" clId="{C8BF95E2-1D52-4B47-8899-FF5CB2171737}" dt="2024-09-30T09:05:22.196" v="2891" actId="1076"/>
          <ac:spMkLst>
            <pc:docMk/>
            <pc:sldMk cId="3731189667" sldId="9282"/>
            <ac:spMk id="9" creationId="{A06DC1FF-6C9C-2E13-952A-B12DB15FD8E7}"/>
          </ac:spMkLst>
        </pc:spChg>
      </pc:sldChg>
      <pc:sldChg chg="modSp add mod modNotesTx">
        <pc:chgData name="Amel KOUZA" userId="d101b3a6-89e5-4ece-8055-98f3b84c944b" providerId="ADAL" clId="{C8BF95E2-1D52-4B47-8899-FF5CB2171737}" dt="2024-09-30T12:52:31.445" v="3856" actId="20577"/>
        <pc:sldMkLst>
          <pc:docMk/>
          <pc:sldMk cId="2586372464" sldId="9283"/>
        </pc:sldMkLst>
        <pc:spChg chg="mod">
          <ac:chgData name="Amel KOUZA" userId="d101b3a6-89e5-4ece-8055-98f3b84c944b" providerId="ADAL" clId="{C8BF95E2-1D52-4B47-8899-FF5CB2171737}" dt="2024-09-30T09:06:04.080" v="2902" actId="20577"/>
          <ac:spMkLst>
            <pc:docMk/>
            <pc:sldMk cId="2586372464" sldId="9283"/>
            <ac:spMk id="8" creationId="{7134DD12-9A0F-43B2-0740-599D3D5B83DB}"/>
          </ac:spMkLst>
        </pc:spChg>
      </pc:sldChg>
      <pc:sldChg chg="addSp modSp add mod modNotesTx">
        <pc:chgData name="Amel KOUZA" userId="d101b3a6-89e5-4ece-8055-98f3b84c944b" providerId="ADAL" clId="{C8BF95E2-1D52-4B47-8899-FF5CB2171737}" dt="2024-09-30T12:52:37.701" v="3861" actId="20577"/>
        <pc:sldMkLst>
          <pc:docMk/>
          <pc:sldMk cId="198701319" sldId="9284"/>
        </pc:sldMkLst>
        <pc:spChg chg="mod">
          <ac:chgData name="Amel KOUZA" userId="d101b3a6-89e5-4ece-8055-98f3b84c944b" providerId="ADAL" clId="{C8BF95E2-1D52-4B47-8899-FF5CB2171737}" dt="2024-09-30T09:07:38.991" v="2965" actId="1076"/>
          <ac:spMkLst>
            <pc:docMk/>
            <pc:sldMk cId="198701319" sldId="9284"/>
            <ac:spMk id="3" creationId="{ED251D83-3554-7178-49EC-A9425E273A55}"/>
          </ac:spMkLst>
        </pc:spChg>
        <pc:spChg chg="mod">
          <ac:chgData name="Amel KOUZA" userId="d101b3a6-89e5-4ece-8055-98f3b84c944b" providerId="ADAL" clId="{C8BF95E2-1D52-4B47-8899-FF5CB2171737}" dt="2024-09-30T09:07:40.231" v="2966" actId="1076"/>
          <ac:spMkLst>
            <pc:docMk/>
            <pc:sldMk cId="198701319" sldId="9284"/>
            <ac:spMk id="6" creationId="{5CE28556-5B99-9B64-A212-AAEB93BD6E6F}"/>
          </ac:spMkLst>
        </pc:spChg>
        <pc:spChg chg="mod">
          <ac:chgData name="Amel KOUZA" userId="d101b3a6-89e5-4ece-8055-98f3b84c944b" providerId="ADAL" clId="{C8BF95E2-1D52-4B47-8899-FF5CB2171737}" dt="2024-09-30T09:07:33.907" v="2963" actId="1076"/>
          <ac:spMkLst>
            <pc:docMk/>
            <pc:sldMk cId="198701319" sldId="9284"/>
            <ac:spMk id="8" creationId="{7134DD12-9A0F-43B2-0740-599D3D5B83DB}"/>
          </ac:spMkLst>
        </pc:spChg>
        <pc:spChg chg="mod">
          <ac:chgData name="Amel KOUZA" userId="d101b3a6-89e5-4ece-8055-98f3b84c944b" providerId="ADAL" clId="{C8BF95E2-1D52-4B47-8899-FF5CB2171737}" dt="2024-09-30T09:07:56.683" v="2967" actId="1076"/>
          <ac:spMkLst>
            <pc:docMk/>
            <pc:sldMk cId="198701319" sldId="9284"/>
            <ac:spMk id="9" creationId="{A06DC1FF-6C9C-2E13-952A-B12DB15FD8E7}"/>
          </ac:spMkLst>
        </pc:spChg>
        <pc:spChg chg="add mod">
          <ac:chgData name="Amel KOUZA" userId="d101b3a6-89e5-4ece-8055-98f3b84c944b" providerId="ADAL" clId="{C8BF95E2-1D52-4B47-8899-FF5CB2171737}" dt="2024-09-30T09:07:37.061" v="2964" actId="1076"/>
          <ac:spMkLst>
            <pc:docMk/>
            <pc:sldMk cId="198701319" sldId="9284"/>
            <ac:spMk id="10" creationId="{C5D54063-75E8-D18C-A722-01A6DF9595B5}"/>
          </ac:spMkLst>
        </pc:spChg>
        <pc:picChg chg="add mod">
          <ac:chgData name="Amel KOUZA" userId="d101b3a6-89e5-4ece-8055-98f3b84c944b" providerId="ADAL" clId="{C8BF95E2-1D52-4B47-8899-FF5CB2171737}" dt="2024-09-30T09:06:50.697" v="2934" actId="1076"/>
          <ac:picMkLst>
            <pc:docMk/>
            <pc:sldMk cId="198701319" sldId="9284"/>
            <ac:picMk id="4" creationId="{4C410684-5F4B-F65F-54E7-C6081AC5BDA8}"/>
          </ac:picMkLst>
        </pc:picChg>
      </pc:sldChg>
      <pc:sldChg chg="modSp add mod modNotesTx">
        <pc:chgData name="Amel KOUZA" userId="d101b3a6-89e5-4ece-8055-98f3b84c944b" providerId="ADAL" clId="{C8BF95E2-1D52-4B47-8899-FF5CB2171737}" dt="2024-09-30T12:52:42.445" v="3865" actId="20577"/>
        <pc:sldMkLst>
          <pc:docMk/>
          <pc:sldMk cId="543757893" sldId="9285"/>
        </pc:sldMkLst>
        <pc:spChg chg="mod">
          <ac:chgData name="Amel KOUZA" userId="d101b3a6-89e5-4ece-8055-98f3b84c944b" providerId="ADAL" clId="{C8BF95E2-1D52-4B47-8899-FF5CB2171737}" dt="2024-09-30T09:09:06.697" v="2979" actId="1076"/>
          <ac:spMkLst>
            <pc:docMk/>
            <pc:sldMk cId="543757893" sldId="9285"/>
            <ac:spMk id="3" creationId="{ED251D83-3554-7178-49EC-A9425E273A55}"/>
          </ac:spMkLst>
        </pc:spChg>
        <pc:spChg chg="mod">
          <ac:chgData name="Amel KOUZA" userId="d101b3a6-89e5-4ece-8055-98f3b84c944b" providerId="ADAL" clId="{C8BF95E2-1D52-4B47-8899-FF5CB2171737}" dt="2024-09-30T09:09:10.499" v="2980" actId="1076"/>
          <ac:spMkLst>
            <pc:docMk/>
            <pc:sldMk cId="543757893" sldId="9285"/>
            <ac:spMk id="6" creationId="{5CE28556-5B99-9B64-A212-AAEB93BD6E6F}"/>
          </ac:spMkLst>
        </pc:spChg>
        <pc:spChg chg="mod">
          <ac:chgData name="Amel KOUZA" userId="d101b3a6-89e5-4ece-8055-98f3b84c944b" providerId="ADAL" clId="{C8BF95E2-1D52-4B47-8899-FF5CB2171737}" dt="2024-09-30T09:08:55.015" v="2976" actId="1076"/>
          <ac:spMkLst>
            <pc:docMk/>
            <pc:sldMk cId="543757893" sldId="9285"/>
            <ac:spMk id="8" creationId="{7134DD12-9A0F-43B2-0740-599D3D5B83DB}"/>
          </ac:spMkLst>
        </pc:spChg>
        <pc:spChg chg="mod">
          <ac:chgData name="Amel KOUZA" userId="d101b3a6-89e5-4ece-8055-98f3b84c944b" providerId="ADAL" clId="{C8BF95E2-1D52-4B47-8899-FF5CB2171737}" dt="2024-09-30T09:09:01.564" v="2978" actId="1076"/>
          <ac:spMkLst>
            <pc:docMk/>
            <pc:sldMk cId="543757893" sldId="9285"/>
            <ac:spMk id="10" creationId="{C5D54063-75E8-D18C-A722-01A6DF9595B5}"/>
          </ac:spMkLst>
        </pc:spChg>
      </pc:sldChg>
      <pc:sldChg chg="modSp add mod ord modNotesTx">
        <pc:chgData name="Amel KOUZA" userId="d101b3a6-89e5-4ece-8055-98f3b84c944b" providerId="ADAL" clId="{C8BF95E2-1D52-4B47-8899-FF5CB2171737}" dt="2024-09-30T12:52:46.224" v="3870" actId="20577"/>
        <pc:sldMkLst>
          <pc:docMk/>
          <pc:sldMk cId="1776890099" sldId="9286"/>
        </pc:sldMkLst>
        <pc:spChg chg="mod">
          <ac:chgData name="Amel KOUZA" userId="d101b3a6-89e5-4ece-8055-98f3b84c944b" providerId="ADAL" clId="{C8BF95E2-1D52-4B47-8899-FF5CB2171737}" dt="2024-09-30T09:09:41.797" v="3016" actId="1076"/>
          <ac:spMkLst>
            <pc:docMk/>
            <pc:sldMk cId="1776890099" sldId="9286"/>
            <ac:spMk id="8" creationId="{7134DD12-9A0F-43B2-0740-599D3D5B83DB}"/>
          </ac:spMkLst>
        </pc:spChg>
      </pc:sldChg>
      <pc:sldChg chg="addSp delSp modSp add mod ord modNotesTx">
        <pc:chgData name="Amel KOUZA" userId="d101b3a6-89e5-4ece-8055-98f3b84c944b" providerId="ADAL" clId="{C8BF95E2-1D52-4B47-8899-FF5CB2171737}" dt="2024-09-30T12:51:20.236" v="3845" actId="20577"/>
        <pc:sldMkLst>
          <pc:docMk/>
          <pc:sldMk cId="4188951840" sldId="9287"/>
        </pc:sldMkLst>
        <pc:spChg chg="add mod">
          <ac:chgData name="Amel KOUZA" userId="d101b3a6-89e5-4ece-8055-98f3b84c944b" providerId="ADAL" clId="{C8BF95E2-1D52-4B47-8899-FF5CB2171737}" dt="2024-09-30T09:29:24.753" v="3341" actId="20577"/>
          <ac:spMkLst>
            <pc:docMk/>
            <pc:sldMk cId="4188951840" sldId="9287"/>
            <ac:spMk id="4" creationId="{147A1745-DA5B-5289-2B17-ED4B5FD7B63A}"/>
          </ac:spMkLst>
        </pc:spChg>
        <pc:spChg chg="add del mod">
          <ac:chgData name="Amel KOUZA" userId="d101b3a6-89e5-4ece-8055-98f3b84c944b" providerId="ADAL" clId="{C8BF95E2-1D52-4B47-8899-FF5CB2171737}" dt="2024-09-30T09:12:13.830" v="3031" actId="478"/>
          <ac:spMkLst>
            <pc:docMk/>
            <pc:sldMk cId="4188951840" sldId="9287"/>
            <ac:spMk id="9" creationId="{A06DC1FF-6C9C-2E13-952A-B12DB15FD8E7}"/>
          </ac:spMkLst>
        </pc:spChg>
        <pc:picChg chg="add mod ord">
          <ac:chgData name="Amel KOUZA" userId="d101b3a6-89e5-4ece-8055-98f3b84c944b" providerId="ADAL" clId="{C8BF95E2-1D52-4B47-8899-FF5CB2171737}" dt="2024-09-30T09:28:54.042" v="3340" actId="14100"/>
          <ac:picMkLst>
            <pc:docMk/>
            <pc:sldMk cId="4188951840" sldId="9287"/>
            <ac:picMk id="8" creationId="{19020EE2-24F7-B701-840A-AE1D857D797A}"/>
          </ac:picMkLst>
        </pc:picChg>
        <pc:picChg chg="add mod ord">
          <ac:chgData name="Amel KOUZA" userId="d101b3a6-89e5-4ece-8055-98f3b84c944b" providerId="ADAL" clId="{C8BF95E2-1D52-4B47-8899-FF5CB2171737}" dt="2024-09-30T09:28:54.042" v="3340" actId="14100"/>
          <ac:picMkLst>
            <pc:docMk/>
            <pc:sldMk cId="4188951840" sldId="9287"/>
            <ac:picMk id="11" creationId="{DF6154F4-2A8B-7C8E-2F7E-6555E20950B6}"/>
          </ac:picMkLst>
        </pc:picChg>
        <pc:picChg chg="add mod">
          <ac:chgData name="Amel KOUZA" userId="d101b3a6-89e5-4ece-8055-98f3b84c944b" providerId="ADAL" clId="{C8BF95E2-1D52-4B47-8899-FF5CB2171737}" dt="2024-09-30T09:28:54.042" v="3340" actId="14100"/>
          <ac:picMkLst>
            <pc:docMk/>
            <pc:sldMk cId="4188951840" sldId="9287"/>
            <ac:picMk id="13" creationId="{DA244883-4AD5-27DD-7B0D-E6D14C91674B}"/>
          </ac:picMkLst>
        </pc:picChg>
        <pc:picChg chg="add mod">
          <ac:chgData name="Amel KOUZA" userId="d101b3a6-89e5-4ece-8055-98f3b84c944b" providerId="ADAL" clId="{C8BF95E2-1D52-4B47-8899-FF5CB2171737}" dt="2024-09-30T09:28:54.042" v="3340" actId="14100"/>
          <ac:picMkLst>
            <pc:docMk/>
            <pc:sldMk cId="4188951840" sldId="9287"/>
            <ac:picMk id="15" creationId="{5B9BB30A-2612-6904-69E8-098BE7624ADB}"/>
          </ac:picMkLst>
        </pc:picChg>
        <pc:picChg chg="add mod">
          <ac:chgData name="Amel KOUZA" userId="d101b3a6-89e5-4ece-8055-98f3b84c944b" providerId="ADAL" clId="{C8BF95E2-1D52-4B47-8899-FF5CB2171737}" dt="2024-09-30T09:28:54.042" v="3340" actId="14100"/>
          <ac:picMkLst>
            <pc:docMk/>
            <pc:sldMk cId="4188951840" sldId="9287"/>
            <ac:picMk id="17" creationId="{98986ECE-5E75-433E-45E1-2C84926B936E}"/>
          </ac:picMkLst>
        </pc:picChg>
      </pc:sldChg>
      <pc:sldChg chg="modSp add mod modNotesTx">
        <pc:chgData name="Amel KOUZA" userId="d101b3a6-89e5-4ece-8055-98f3b84c944b" providerId="ADAL" clId="{C8BF95E2-1D52-4B47-8899-FF5CB2171737}" dt="2024-09-30T12:48:54.221" v="3715" actId="20577"/>
        <pc:sldMkLst>
          <pc:docMk/>
          <pc:sldMk cId="2795284074" sldId="9288"/>
        </pc:sldMkLst>
        <pc:spChg chg="mod">
          <ac:chgData name="Amel KOUZA" userId="d101b3a6-89e5-4ece-8055-98f3b84c944b" providerId="ADAL" clId="{C8BF95E2-1D52-4B47-8899-FF5CB2171737}" dt="2024-09-30T12:24:29.267" v="3433" actId="1076"/>
          <ac:spMkLst>
            <pc:docMk/>
            <pc:sldMk cId="2795284074" sldId="9288"/>
            <ac:spMk id="4" creationId="{147A1745-DA5B-5289-2B17-ED4B5FD7B63A}"/>
          </ac:spMkLst>
        </pc:spChg>
        <pc:spChg chg="mod">
          <ac:chgData name="Amel KOUZA" userId="d101b3a6-89e5-4ece-8055-98f3b84c944b" providerId="ADAL" clId="{C8BF95E2-1D52-4B47-8899-FF5CB2171737}" dt="2024-09-30T09:14:56.981" v="3228" actId="1076"/>
          <ac:spMkLst>
            <pc:docMk/>
            <pc:sldMk cId="2795284074" sldId="9288"/>
            <ac:spMk id="9" creationId="{A06DC1FF-6C9C-2E13-952A-B12DB15FD8E7}"/>
          </ac:spMkLst>
        </pc:spChg>
        <pc:grpChg chg="mod">
          <ac:chgData name="Amel KOUZA" userId="d101b3a6-89e5-4ece-8055-98f3b84c944b" providerId="ADAL" clId="{C8BF95E2-1D52-4B47-8899-FF5CB2171737}" dt="2024-09-30T12:22:13.222" v="3391" actId="1076"/>
          <ac:grpSpMkLst>
            <pc:docMk/>
            <pc:sldMk cId="2795284074" sldId="9288"/>
            <ac:grpSpMk id="7" creationId="{726267F3-1597-D8B8-B1C6-70A43D8A87AC}"/>
          </ac:grpSpMkLst>
        </pc:grpChg>
      </pc:sldChg>
      <pc:sldChg chg="add modNotesTx">
        <pc:chgData name="Amel KOUZA" userId="d101b3a6-89e5-4ece-8055-98f3b84c944b" providerId="ADAL" clId="{C8BF95E2-1D52-4B47-8899-FF5CB2171737}" dt="2024-09-30T12:48:58.059" v="3719" actId="20577"/>
        <pc:sldMkLst>
          <pc:docMk/>
          <pc:sldMk cId="1854482412" sldId="9289"/>
        </pc:sldMkLst>
      </pc:sldChg>
      <pc:sldChg chg="addSp delSp modSp add mod">
        <pc:chgData name="Amel KOUZA" userId="d101b3a6-89e5-4ece-8055-98f3b84c944b" providerId="ADAL" clId="{C8BF95E2-1D52-4B47-8899-FF5CB2171737}" dt="2024-10-03T15:09:36.225" v="4305" actId="20577"/>
        <pc:sldMkLst>
          <pc:docMk/>
          <pc:sldMk cId="3424584411" sldId="9290"/>
        </pc:sldMkLst>
        <pc:spChg chg="add mod">
          <ac:chgData name="Amel KOUZA" userId="d101b3a6-89e5-4ece-8055-98f3b84c944b" providerId="ADAL" clId="{C8BF95E2-1D52-4B47-8899-FF5CB2171737}" dt="2024-10-03T15:09:36.225" v="4305" actId="20577"/>
          <ac:spMkLst>
            <pc:docMk/>
            <pc:sldMk cId="3424584411" sldId="9290"/>
            <ac:spMk id="3" creationId="{9314CB6D-CC93-C58F-D050-A0A49FF2D7A9}"/>
          </ac:spMkLst>
        </pc:spChg>
        <pc:spChg chg="del mod">
          <ac:chgData name="Amel KOUZA" userId="d101b3a6-89e5-4ece-8055-98f3b84c944b" providerId="ADAL" clId="{C8BF95E2-1D52-4B47-8899-FF5CB2171737}" dt="2024-09-30T12:25:31.683" v="3436" actId="478"/>
          <ac:spMkLst>
            <pc:docMk/>
            <pc:sldMk cId="3424584411" sldId="9290"/>
            <ac:spMk id="4" creationId="{147A1745-DA5B-5289-2B17-ED4B5FD7B63A}"/>
          </ac:spMkLst>
        </pc:spChg>
        <pc:spChg chg="del">
          <ac:chgData name="Amel KOUZA" userId="d101b3a6-89e5-4ece-8055-98f3b84c944b" providerId="ADAL" clId="{C8BF95E2-1D52-4B47-8899-FF5CB2171737}" dt="2024-09-30T12:25:34.803" v="3437" actId="478"/>
          <ac:spMkLst>
            <pc:docMk/>
            <pc:sldMk cId="3424584411" sldId="9290"/>
            <ac:spMk id="9" creationId="{A06DC1FF-6C9C-2E13-952A-B12DB15FD8E7}"/>
          </ac:spMkLst>
        </pc:spChg>
        <pc:picChg chg="add mod">
          <ac:chgData name="Amel KOUZA" userId="d101b3a6-89e5-4ece-8055-98f3b84c944b" providerId="ADAL" clId="{C8BF95E2-1D52-4B47-8899-FF5CB2171737}" dt="2024-09-30T12:28:07.213" v="3618" actId="1440"/>
          <ac:picMkLst>
            <pc:docMk/>
            <pc:sldMk cId="3424584411" sldId="9290"/>
            <ac:picMk id="8" creationId="{D47AB57C-D424-DCA2-D61B-61B5F5872E50}"/>
          </ac:picMkLst>
        </pc:picChg>
        <pc:cxnChg chg="add mod">
          <ac:chgData name="Amel KOUZA" userId="d101b3a6-89e5-4ece-8055-98f3b84c944b" providerId="ADAL" clId="{C8BF95E2-1D52-4B47-8899-FF5CB2171737}" dt="2024-09-30T12:28:29.772" v="3622" actId="208"/>
          <ac:cxnSpMkLst>
            <pc:docMk/>
            <pc:sldMk cId="3424584411" sldId="9290"/>
            <ac:cxnSpMk id="11" creationId="{2EF31744-B42C-03F3-94C3-1426E5374632}"/>
          </ac:cxnSpMkLst>
        </pc:cxnChg>
      </pc:sldChg>
      <pc:sldChg chg="add">
        <pc:chgData name="Amel KOUZA" userId="d101b3a6-89e5-4ece-8055-98f3b84c944b" providerId="ADAL" clId="{C8BF95E2-1D52-4B47-8899-FF5CB2171737}" dt="2024-09-30T12:30:18.146" v="3638" actId="2890"/>
        <pc:sldMkLst>
          <pc:docMk/>
          <pc:sldMk cId="3950153426" sldId="9291"/>
        </pc:sldMkLst>
      </pc:sldChg>
    </pc:docChg>
  </pc:docChgLst>
  <pc:docChgLst>
    <pc:chgData name="Ninon SZWED" userId="7ae367ee-64d2-4e7b-8b74-705c468e800a" providerId="ADAL" clId="{2C337F19-F458-464E-89B9-9CA03BDD8FA9}"/>
    <pc:docChg chg="delSld modSld modNotesMaster">
      <pc:chgData name="Ninon SZWED" userId="7ae367ee-64d2-4e7b-8b74-705c468e800a" providerId="ADAL" clId="{2C337F19-F458-464E-89B9-9CA03BDD8FA9}" dt="2024-10-03T15:11:38.945" v="20"/>
      <pc:docMkLst>
        <pc:docMk/>
      </pc:docMkLst>
      <pc:sldChg chg="modSp mod modNotesTx">
        <pc:chgData name="Ninon SZWED" userId="7ae367ee-64d2-4e7b-8b74-705c468e800a" providerId="ADAL" clId="{2C337F19-F458-464E-89B9-9CA03BDD8FA9}" dt="2024-09-30T12:53:07.980" v="19" actId="20577"/>
        <pc:sldMkLst>
          <pc:docMk/>
          <pc:sldMk cId="4268828997" sldId="9267"/>
        </pc:sldMkLst>
        <pc:spChg chg="mod">
          <ac:chgData name="Ninon SZWED" userId="7ae367ee-64d2-4e7b-8b74-705c468e800a" providerId="ADAL" clId="{2C337F19-F458-464E-89B9-9CA03BDD8FA9}" dt="2024-09-30T12:32:43.924" v="14" actId="20577"/>
          <ac:spMkLst>
            <pc:docMk/>
            <pc:sldMk cId="4268828997" sldId="9267"/>
            <ac:spMk id="6" creationId="{5CDF3256-0C33-4622-A5A3-A7D7F49D29DA}"/>
          </ac:spMkLst>
        </pc:spChg>
      </pc:sldChg>
      <pc:sldChg chg="modSp mod">
        <pc:chgData name="Ninon SZWED" userId="7ae367ee-64d2-4e7b-8b74-705c468e800a" providerId="ADAL" clId="{2C337F19-F458-464E-89B9-9CA03BDD8FA9}" dt="2024-09-30T12:29:35.640" v="5" actId="20577"/>
        <pc:sldMkLst>
          <pc:docMk/>
          <pc:sldMk cId="2127944783" sldId="9268"/>
        </pc:sldMkLst>
        <pc:spChg chg="mod">
          <ac:chgData name="Ninon SZWED" userId="7ae367ee-64d2-4e7b-8b74-705c468e800a" providerId="ADAL" clId="{2C337F19-F458-464E-89B9-9CA03BDD8FA9}" dt="2024-09-30T12:29:35.640" v="5" actId="20577"/>
          <ac:spMkLst>
            <pc:docMk/>
            <pc:sldMk cId="2127944783" sldId="9268"/>
            <ac:spMk id="6" creationId="{5CDF3256-0C33-4622-A5A3-A7D7F49D29DA}"/>
          </ac:spMkLst>
        </pc:spChg>
      </pc:sldChg>
      <pc:sldChg chg="modSp mod">
        <pc:chgData name="Ninon SZWED" userId="7ae367ee-64d2-4e7b-8b74-705c468e800a" providerId="ADAL" clId="{2C337F19-F458-464E-89B9-9CA03BDD8FA9}" dt="2024-09-30T12:29:27.070" v="0" actId="20577"/>
        <pc:sldMkLst>
          <pc:docMk/>
          <pc:sldMk cId="3773263721" sldId="9269"/>
        </pc:sldMkLst>
        <pc:spChg chg="mod">
          <ac:chgData name="Ninon SZWED" userId="7ae367ee-64d2-4e7b-8b74-705c468e800a" providerId="ADAL" clId="{2C337F19-F458-464E-89B9-9CA03BDD8FA9}" dt="2024-09-30T12:29:27.070" v="0" actId="20577"/>
          <ac:spMkLst>
            <pc:docMk/>
            <pc:sldMk cId="3773263721" sldId="9269"/>
            <ac:spMk id="6" creationId="{5CDF3256-0C33-4622-A5A3-A7D7F49D29DA}"/>
          </ac:spMkLst>
        </pc:spChg>
      </pc:sldChg>
      <pc:sldChg chg="modSp mod">
        <pc:chgData name="Ninon SZWED" userId="7ae367ee-64d2-4e7b-8b74-705c468e800a" providerId="ADAL" clId="{2C337F19-F458-464E-89B9-9CA03BDD8FA9}" dt="2024-09-30T12:29:39.783" v="6" actId="20577"/>
        <pc:sldMkLst>
          <pc:docMk/>
          <pc:sldMk cId="1100067062" sldId="9270"/>
        </pc:sldMkLst>
        <pc:spChg chg="mod">
          <ac:chgData name="Ninon SZWED" userId="7ae367ee-64d2-4e7b-8b74-705c468e800a" providerId="ADAL" clId="{2C337F19-F458-464E-89B9-9CA03BDD8FA9}" dt="2024-09-30T12:29:39.783" v="6" actId="20577"/>
          <ac:spMkLst>
            <pc:docMk/>
            <pc:sldMk cId="1100067062" sldId="9270"/>
            <ac:spMk id="6" creationId="{5CDF3256-0C33-4622-A5A3-A7D7F49D29DA}"/>
          </ac:spMkLst>
        </pc:spChg>
      </pc:sldChg>
      <pc:sldChg chg="modSp mod">
        <pc:chgData name="Ninon SZWED" userId="7ae367ee-64d2-4e7b-8b74-705c468e800a" providerId="ADAL" clId="{2C337F19-F458-464E-89B9-9CA03BDD8FA9}" dt="2024-09-30T12:31:12.064" v="8" actId="20577"/>
        <pc:sldMkLst>
          <pc:docMk/>
          <pc:sldMk cId="3152595498" sldId="9275"/>
        </pc:sldMkLst>
        <pc:spChg chg="mod">
          <ac:chgData name="Ninon SZWED" userId="7ae367ee-64d2-4e7b-8b74-705c468e800a" providerId="ADAL" clId="{2C337F19-F458-464E-89B9-9CA03BDD8FA9}" dt="2024-09-30T12:31:12.064" v="8" actId="20577"/>
          <ac:spMkLst>
            <pc:docMk/>
            <pc:sldMk cId="3152595498" sldId="9275"/>
            <ac:spMk id="9" creationId="{A06DC1FF-6C9C-2E13-952A-B12DB15FD8E7}"/>
          </ac:spMkLst>
        </pc:spChg>
      </pc:sldChg>
      <pc:sldChg chg="modSp mod">
        <pc:chgData name="Ninon SZWED" userId="7ae367ee-64d2-4e7b-8b74-705c468e800a" providerId="ADAL" clId="{2C337F19-F458-464E-89B9-9CA03BDD8FA9}" dt="2024-09-30T12:31:04.964" v="7" actId="20577"/>
        <pc:sldMkLst>
          <pc:docMk/>
          <pc:sldMk cId="3346167972" sldId="9276"/>
        </pc:sldMkLst>
        <pc:spChg chg="mod">
          <ac:chgData name="Ninon SZWED" userId="7ae367ee-64d2-4e7b-8b74-705c468e800a" providerId="ADAL" clId="{2C337F19-F458-464E-89B9-9CA03BDD8FA9}" dt="2024-09-30T12:31:04.964" v="7" actId="20577"/>
          <ac:spMkLst>
            <pc:docMk/>
            <pc:sldMk cId="3346167972" sldId="9276"/>
            <ac:spMk id="9" creationId="{A06DC1FF-6C9C-2E13-952A-B12DB15FD8E7}"/>
          </ac:spMkLst>
        </pc:spChg>
      </pc:sldChg>
      <pc:sldChg chg="modSp mod">
        <pc:chgData name="Ninon SZWED" userId="7ae367ee-64d2-4e7b-8b74-705c468e800a" providerId="ADAL" clId="{2C337F19-F458-464E-89B9-9CA03BDD8FA9}" dt="2024-09-30T12:31:23.263" v="9" actId="20577"/>
        <pc:sldMkLst>
          <pc:docMk/>
          <pc:sldMk cId="2743714507" sldId="9280"/>
        </pc:sldMkLst>
        <pc:spChg chg="mod">
          <ac:chgData name="Ninon SZWED" userId="7ae367ee-64d2-4e7b-8b74-705c468e800a" providerId="ADAL" clId="{2C337F19-F458-464E-89B9-9CA03BDD8FA9}" dt="2024-09-30T12:31:23.263" v="9" actId="20577"/>
          <ac:spMkLst>
            <pc:docMk/>
            <pc:sldMk cId="2743714507" sldId="9280"/>
            <ac:spMk id="9" creationId="{A06DC1FF-6C9C-2E13-952A-B12DB15FD8E7}"/>
          </ac:spMkLst>
        </pc:spChg>
      </pc:sldChg>
      <pc:sldChg chg="del">
        <pc:chgData name="Ninon SZWED" userId="7ae367ee-64d2-4e7b-8b74-705c468e800a" providerId="ADAL" clId="{2C337F19-F458-464E-89B9-9CA03BDD8FA9}" dt="2024-09-30T12:46:45.107" v="15" actId="2696"/>
        <pc:sldMkLst>
          <pc:docMk/>
          <pc:sldMk cId="3950153426" sldId="9291"/>
        </pc:sldMkLst>
      </pc:sldChg>
    </pc:docChg>
  </pc:docChgLst>
  <pc:docChgLst>
    <pc:chgData name="Ninon SZWED" userId="7ae367ee-64d2-4e7b-8b74-705c468e800a" providerId="ADAL" clId="{4D637858-9A25-449D-8872-7FE6B6CD428E}"/>
    <pc:docChg chg="undo custSel addSld delSld modSld sldOrd">
      <pc:chgData name="Ninon SZWED" userId="7ae367ee-64d2-4e7b-8b74-705c468e800a" providerId="ADAL" clId="{4D637858-9A25-449D-8872-7FE6B6CD428E}" dt="2024-10-14T14:38:28.328" v="1193" actId="403"/>
      <pc:docMkLst>
        <pc:docMk/>
      </pc:docMkLst>
      <pc:sldChg chg="add del">
        <pc:chgData name="Ninon SZWED" userId="7ae367ee-64d2-4e7b-8b74-705c468e800a" providerId="ADAL" clId="{4D637858-9A25-449D-8872-7FE6B6CD428E}" dt="2024-10-14T14:26:46.240" v="430" actId="2696"/>
        <pc:sldMkLst>
          <pc:docMk/>
          <pc:sldMk cId="2743714507" sldId="9280"/>
        </pc:sldMkLst>
      </pc:sldChg>
      <pc:sldChg chg="modSp add mod ord">
        <pc:chgData name="Ninon SZWED" userId="7ae367ee-64d2-4e7b-8b74-705c468e800a" providerId="ADAL" clId="{4D637858-9A25-449D-8872-7FE6B6CD428E}" dt="2024-10-14T14:22:35.371" v="229" actId="1076"/>
        <pc:sldMkLst>
          <pc:docMk/>
          <pc:sldMk cId="3814218773" sldId="9291"/>
        </pc:sldMkLst>
        <pc:spChg chg="mod">
          <ac:chgData name="Ninon SZWED" userId="7ae367ee-64d2-4e7b-8b74-705c468e800a" providerId="ADAL" clId="{4D637858-9A25-449D-8872-7FE6B6CD428E}" dt="2024-10-14T14:22:35.371" v="229" actId="1076"/>
          <ac:spMkLst>
            <pc:docMk/>
            <pc:sldMk cId="3814218773" sldId="9291"/>
            <ac:spMk id="4" creationId="{147A1745-DA5B-5289-2B17-ED4B5FD7B63A}"/>
          </ac:spMkLst>
        </pc:spChg>
        <pc:spChg chg="mod">
          <ac:chgData name="Ninon SZWED" userId="7ae367ee-64d2-4e7b-8b74-705c468e800a" providerId="ADAL" clId="{4D637858-9A25-449D-8872-7FE6B6CD428E}" dt="2024-10-14T14:21:57.624" v="220" actId="1076"/>
          <ac:spMkLst>
            <pc:docMk/>
            <pc:sldMk cId="3814218773" sldId="9291"/>
            <ac:spMk id="9" creationId="{A06DC1FF-6C9C-2E13-952A-B12DB15FD8E7}"/>
          </ac:spMkLst>
        </pc:spChg>
        <pc:picChg chg="mod">
          <ac:chgData name="Ninon SZWED" userId="7ae367ee-64d2-4e7b-8b74-705c468e800a" providerId="ADAL" clId="{4D637858-9A25-449D-8872-7FE6B6CD428E}" dt="2024-10-14T14:19:07.026" v="14" actId="1076"/>
          <ac:picMkLst>
            <pc:docMk/>
            <pc:sldMk cId="3814218773" sldId="9291"/>
            <ac:picMk id="8" creationId="{19020EE2-24F7-B701-840A-AE1D857D797A}"/>
          </ac:picMkLst>
        </pc:picChg>
        <pc:picChg chg="mod">
          <ac:chgData name="Ninon SZWED" userId="7ae367ee-64d2-4e7b-8b74-705c468e800a" providerId="ADAL" clId="{4D637858-9A25-449D-8872-7FE6B6CD428E}" dt="2024-10-14T14:19:16.523" v="16" actId="1076"/>
          <ac:picMkLst>
            <pc:docMk/>
            <pc:sldMk cId="3814218773" sldId="9291"/>
            <ac:picMk id="11" creationId="{DF6154F4-2A8B-7C8E-2F7E-6555E20950B6}"/>
          </ac:picMkLst>
        </pc:picChg>
        <pc:picChg chg="mod">
          <ac:chgData name="Ninon SZWED" userId="7ae367ee-64d2-4e7b-8b74-705c468e800a" providerId="ADAL" clId="{4D637858-9A25-449D-8872-7FE6B6CD428E}" dt="2024-10-14T14:19:11.958" v="15" actId="1076"/>
          <ac:picMkLst>
            <pc:docMk/>
            <pc:sldMk cId="3814218773" sldId="9291"/>
            <ac:picMk id="13" creationId="{DA244883-4AD5-27DD-7B0D-E6D14C91674B}"/>
          </ac:picMkLst>
        </pc:picChg>
        <pc:picChg chg="mod">
          <ac:chgData name="Ninon SZWED" userId="7ae367ee-64d2-4e7b-8b74-705c468e800a" providerId="ADAL" clId="{4D637858-9A25-449D-8872-7FE6B6CD428E}" dt="2024-10-14T14:19:21.486" v="17" actId="1076"/>
          <ac:picMkLst>
            <pc:docMk/>
            <pc:sldMk cId="3814218773" sldId="9291"/>
            <ac:picMk id="15" creationId="{5B9BB30A-2612-6904-69E8-098BE7624ADB}"/>
          </ac:picMkLst>
        </pc:picChg>
        <pc:picChg chg="mod">
          <ac:chgData name="Ninon SZWED" userId="7ae367ee-64d2-4e7b-8b74-705c468e800a" providerId="ADAL" clId="{4D637858-9A25-449D-8872-7FE6B6CD428E}" dt="2024-10-14T14:19:27.097" v="18" actId="1076"/>
          <ac:picMkLst>
            <pc:docMk/>
            <pc:sldMk cId="3814218773" sldId="9291"/>
            <ac:picMk id="17" creationId="{98986ECE-5E75-433E-45E1-2C84926B936E}"/>
          </ac:picMkLst>
        </pc:picChg>
      </pc:sldChg>
      <pc:sldChg chg="modSp add mod">
        <pc:chgData name="Ninon SZWED" userId="7ae367ee-64d2-4e7b-8b74-705c468e800a" providerId="ADAL" clId="{4D637858-9A25-449D-8872-7FE6B6CD428E}" dt="2024-10-14T14:22:18.649" v="224" actId="1076"/>
        <pc:sldMkLst>
          <pc:docMk/>
          <pc:sldMk cId="3867989997" sldId="9292"/>
        </pc:sldMkLst>
        <pc:spChg chg="mod">
          <ac:chgData name="Ninon SZWED" userId="7ae367ee-64d2-4e7b-8b74-705c468e800a" providerId="ADAL" clId="{4D637858-9A25-449D-8872-7FE6B6CD428E}" dt="2024-10-14T14:22:16.630" v="223" actId="1076"/>
          <ac:spMkLst>
            <pc:docMk/>
            <pc:sldMk cId="3867989997" sldId="9292"/>
            <ac:spMk id="4" creationId="{147A1745-DA5B-5289-2B17-ED4B5FD7B63A}"/>
          </ac:spMkLst>
        </pc:spChg>
        <pc:spChg chg="mod">
          <ac:chgData name="Ninon SZWED" userId="7ae367ee-64d2-4e7b-8b74-705c468e800a" providerId="ADAL" clId="{4D637858-9A25-449D-8872-7FE6B6CD428E}" dt="2024-10-14T14:22:18.649" v="224" actId="1076"/>
          <ac:spMkLst>
            <pc:docMk/>
            <pc:sldMk cId="3867989997" sldId="9292"/>
            <ac:spMk id="9" creationId="{A06DC1FF-6C9C-2E13-952A-B12DB15FD8E7}"/>
          </ac:spMkLst>
        </pc:spChg>
      </pc:sldChg>
      <pc:sldChg chg="modSp add mod">
        <pc:chgData name="Ninon SZWED" userId="7ae367ee-64d2-4e7b-8b74-705c468e800a" providerId="ADAL" clId="{4D637858-9A25-449D-8872-7FE6B6CD428E}" dt="2024-10-14T14:26:27.203" v="428" actId="14100"/>
        <pc:sldMkLst>
          <pc:docMk/>
          <pc:sldMk cId="1574094539" sldId="9293"/>
        </pc:sldMkLst>
        <pc:spChg chg="mod">
          <ac:chgData name="Ninon SZWED" userId="7ae367ee-64d2-4e7b-8b74-705c468e800a" providerId="ADAL" clId="{4D637858-9A25-449D-8872-7FE6B6CD428E}" dt="2024-10-14T14:26:27.203" v="428" actId="14100"/>
          <ac:spMkLst>
            <pc:docMk/>
            <pc:sldMk cId="1574094539" sldId="9293"/>
            <ac:spMk id="4" creationId="{147A1745-DA5B-5289-2B17-ED4B5FD7B63A}"/>
          </ac:spMkLst>
        </pc:spChg>
        <pc:spChg chg="mod">
          <ac:chgData name="Ninon SZWED" userId="7ae367ee-64d2-4e7b-8b74-705c468e800a" providerId="ADAL" clId="{4D637858-9A25-449D-8872-7FE6B6CD428E}" dt="2024-10-14T14:25:59.870" v="394" actId="1076"/>
          <ac:spMkLst>
            <pc:docMk/>
            <pc:sldMk cId="1574094539" sldId="9293"/>
            <ac:spMk id="9" creationId="{A06DC1FF-6C9C-2E13-952A-B12DB15FD8E7}"/>
          </ac:spMkLst>
        </pc:spChg>
      </pc:sldChg>
      <pc:sldChg chg="modSp add mod ord">
        <pc:chgData name="Ninon SZWED" userId="7ae367ee-64d2-4e7b-8b74-705c468e800a" providerId="ADAL" clId="{4D637858-9A25-449D-8872-7FE6B6CD428E}" dt="2024-10-14T14:32:33.348" v="847" actId="14100"/>
        <pc:sldMkLst>
          <pc:docMk/>
          <pc:sldMk cId="3403964955" sldId="9294"/>
        </pc:sldMkLst>
        <pc:spChg chg="mod">
          <ac:chgData name="Ninon SZWED" userId="7ae367ee-64d2-4e7b-8b74-705c468e800a" providerId="ADAL" clId="{4D637858-9A25-449D-8872-7FE6B6CD428E}" dt="2024-10-14T14:32:33.348" v="847" actId="14100"/>
          <ac:spMkLst>
            <pc:docMk/>
            <pc:sldMk cId="3403964955" sldId="9294"/>
            <ac:spMk id="9" creationId="{A06DC1FF-6C9C-2E13-952A-B12DB15FD8E7}"/>
          </ac:spMkLst>
        </pc:spChg>
        <pc:grpChg chg="mod">
          <ac:chgData name="Ninon SZWED" userId="7ae367ee-64d2-4e7b-8b74-705c468e800a" providerId="ADAL" clId="{4D637858-9A25-449D-8872-7FE6B6CD428E}" dt="2024-10-14T14:31:56.744" v="837" actId="1076"/>
          <ac:grpSpMkLst>
            <pc:docMk/>
            <pc:sldMk cId="3403964955" sldId="9294"/>
            <ac:grpSpMk id="7" creationId="{726267F3-1597-D8B8-B1C6-70A43D8A87AC}"/>
          </ac:grpSpMkLst>
        </pc:grpChg>
      </pc:sldChg>
      <pc:sldChg chg="modSp add mod">
        <pc:chgData name="Ninon SZWED" userId="7ae367ee-64d2-4e7b-8b74-705c468e800a" providerId="ADAL" clId="{4D637858-9A25-449D-8872-7FE6B6CD428E}" dt="2024-10-14T14:33:01.358" v="853" actId="207"/>
        <pc:sldMkLst>
          <pc:docMk/>
          <pc:sldMk cId="1199162095" sldId="9295"/>
        </pc:sldMkLst>
        <pc:spChg chg="mod">
          <ac:chgData name="Ninon SZWED" userId="7ae367ee-64d2-4e7b-8b74-705c468e800a" providerId="ADAL" clId="{4D637858-9A25-449D-8872-7FE6B6CD428E}" dt="2024-10-14T14:33:01.358" v="853" actId="207"/>
          <ac:spMkLst>
            <pc:docMk/>
            <pc:sldMk cId="1199162095" sldId="9295"/>
            <ac:spMk id="9" creationId="{A06DC1FF-6C9C-2E13-952A-B12DB15FD8E7}"/>
          </ac:spMkLst>
        </pc:spChg>
      </pc:sldChg>
      <pc:sldChg chg="modSp add mod ord">
        <pc:chgData name="Ninon SZWED" userId="7ae367ee-64d2-4e7b-8b74-705c468e800a" providerId="ADAL" clId="{4D637858-9A25-449D-8872-7FE6B6CD428E}" dt="2024-10-14T14:36:03.608" v="1178" actId="20577"/>
        <pc:sldMkLst>
          <pc:docMk/>
          <pc:sldMk cId="330489237" sldId="9296"/>
        </pc:sldMkLst>
        <pc:spChg chg="mod">
          <ac:chgData name="Ninon SZWED" userId="7ae367ee-64d2-4e7b-8b74-705c468e800a" providerId="ADAL" clId="{4D637858-9A25-449D-8872-7FE6B6CD428E}" dt="2024-10-14T14:36:03.608" v="1178" actId="20577"/>
          <ac:spMkLst>
            <pc:docMk/>
            <pc:sldMk cId="330489237" sldId="9296"/>
            <ac:spMk id="9" creationId="{A06DC1FF-6C9C-2E13-952A-B12DB15FD8E7}"/>
          </ac:spMkLst>
        </pc:spChg>
      </pc:sldChg>
      <pc:sldChg chg="modSp add mod">
        <pc:chgData name="Ninon SZWED" userId="7ae367ee-64d2-4e7b-8b74-705c468e800a" providerId="ADAL" clId="{4D637858-9A25-449D-8872-7FE6B6CD428E}" dt="2024-10-14T14:38:28.328" v="1193" actId="403"/>
        <pc:sldMkLst>
          <pc:docMk/>
          <pc:sldMk cId="27128926" sldId="9297"/>
        </pc:sldMkLst>
        <pc:spChg chg="mod">
          <ac:chgData name="Ninon SZWED" userId="7ae367ee-64d2-4e7b-8b74-705c468e800a" providerId="ADAL" clId="{4D637858-9A25-449D-8872-7FE6B6CD428E}" dt="2024-10-14T14:38:28.328" v="1193" actId="403"/>
          <ac:spMkLst>
            <pc:docMk/>
            <pc:sldMk cId="27128926" sldId="9297"/>
            <ac:spMk id="9" creationId="{A06DC1FF-6C9C-2E13-952A-B12DB15FD8E7}"/>
          </ac:spMkLst>
        </pc:spChg>
      </pc:sldChg>
      <pc:sldChg chg="new del">
        <pc:chgData name="Ninon SZWED" userId="7ae367ee-64d2-4e7b-8b74-705c468e800a" providerId="ADAL" clId="{4D637858-9A25-449D-8872-7FE6B6CD428E}" dt="2024-10-14T14:36:39.736" v="1180" actId="680"/>
        <pc:sldMkLst>
          <pc:docMk/>
          <pc:sldMk cId="3743982025" sldId="9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F8848996-CB17-4390-9788-19B61EEB0DCF}" type="datetimeFigureOut">
              <a:t>16/10/2024</a:t>
            </a:fld>
            <a:endParaRPr lang="en-US"/>
          </a:p>
        </p:txBody>
      </p:sp>
      <p:sp>
        <p:nvSpPr>
          <p:cNvPr id="4" name="Slide Image Placeholder 3"/>
          <p:cNvSpPr>
            <a:spLocks noGrp="1" noRot="1" noChangeAspect="1"/>
          </p:cNvSpPr>
          <p:nvPr>
            <p:ph type="sldImg" idx="2"/>
          </p:nvPr>
        </p:nvSpPr>
        <p:spPr>
          <a:xfrm>
            <a:off x="3343275" y="850900"/>
            <a:ext cx="3240088" cy="2292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AF651701-B1DB-4F63-B196-6229FA145D8E}" type="slidenum">
              <a:t>‹N°›</a:t>
            </a:fld>
            <a:endParaRPr lang="en-US"/>
          </a:p>
        </p:txBody>
      </p:sp>
    </p:spTree>
    <p:extLst>
      <p:ext uri="{BB962C8B-B14F-4D97-AF65-F5344CB8AC3E}">
        <p14:creationId xmlns:p14="http://schemas.microsoft.com/office/powerpoint/2010/main" val="1485445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marc</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2</a:t>
            </a:fld>
            <a:endParaRPr lang="fr-FR"/>
          </a:p>
        </p:txBody>
      </p:sp>
    </p:spTree>
    <p:extLst>
      <p:ext uri="{BB962C8B-B14F-4D97-AF65-F5344CB8AC3E}">
        <p14:creationId xmlns:p14="http://schemas.microsoft.com/office/powerpoint/2010/main" val="1070531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Amel</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11</a:t>
            </a:fld>
            <a:endParaRPr lang="fr-FR"/>
          </a:p>
        </p:txBody>
      </p:sp>
    </p:spTree>
    <p:extLst>
      <p:ext uri="{BB962C8B-B14F-4D97-AF65-F5344CB8AC3E}">
        <p14:creationId xmlns:p14="http://schemas.microsoft.com/office/powerpoint/2010/main" val="1574922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Amel</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12</a:t>
            </a:fld>
            <a:endParaRPr lang="fr-FR"/>
          </a:p>
        </p:txBody>
      </p:sp>
    </p:spTree>
    <p:extLst>
      <p:ext uri="{BB962C8B-B14F-4D97-AF65-F5344CB8AC3E}">
        <p14:creationId xmlns:p14="http://schemas.microsoft.com/office/powerpoint/2010/main" val="682563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13</a:t>
            </a:fld>
            <a:endParaRPr lang="fr-FR"/>
          </a:p>
        </p:txBody>
      </p:sp>
    </p:spTree>
    <p:extLst>
      <p:ext uri="{BB962C8B-B14F-4D97-AF65-F5344CB8AC3E}">
        <p14:creationId xmlns:p14="http://schemas.microsoft.com/office/powerpoint/2010/main" val="3071753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14</a:t>
            </a:fld>
            <a:endParaRPr lang="fr-FR"/>
          </a:p>
        </p:txBody>
      </p:sp>
    </p:spTree>
    <p:extLst>
      <p:ext uri="{BB962C8B-B14F-4D97-AF65-F5344CB8AC3E}">
        <p14:creationId xmlns:p14="http://schemas.microsoft.com/office/powerpoint/2010/main" val="1550133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Amel</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15</a:t>
            </a:fld>
            <a:endParaRPr lang="fr-FR"/>
          </a:p>
        </p:txBody>
      </p:sp>
    </p:spTree>
    <p:extLst>
      <p:ext uri="{BB962C8B-B14F-4D97-AF65-F5344CB8AC3E}">
        <p14:creationId xmlns:p14="http://schemas.microsoft.com/office/powerpoint/2010/main" val="401501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Amel</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16</a:t>
            </a:fld>
            <a:endParaRPr lang="fr-FR"/>
          </a:p>
        </p:txBody>
      </p:sp>
    </p:spTree>
    <p:extLst>
      <p:ext uri="{BB962C8B-B14F-4D97-AF65-F5344CB8AC3E}">
        <p14:creationId xmlns:p14="http://schemas.microsoft.com/office/powerpoint/2010/main" val="2874825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Consignes chaises Ninon</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17</a:t>
            </a:fld>
            <a:endParaRPr lang="fr-FR"/>
          </a:p>
        </p:txBody>
      </p:sp>
    </p:spTree>
    <p:extLst>
      <p:ext uri="{BB962C8B-B14F-4D97-AF65-F5344CB8AC3E}">
        <p14:creationId xmlns:p14="http://schemas.microsoft.com/office/powerpoint/2010/main" val="1510614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Ninon</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18</a:t>
            </a:fld>
            <a:endParaRPr lang="fr-FR"/>
          </a:p>
        </p:txBody>
      </p:sp>
    </p:spTree>
    <p:extLst>
      <p:ext uri="{BB962C8B-B14F-4D97-AF65-F5344CB8AC3E}">
        <p14:creationId xmlns:p14="http://schemas.microsoft.com/office/powerpoint/2010/main" val="1537866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Ninon</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19</a:t>
            </a:fld>
            <a:endParaRPr lang="fr-FR"/>
          </a:p>
        </p:txBody>
      </p:sp>
    </p:spTree>
    <p:extLst>
      <p:ext uri="{BB962C8B-B14F-4D97-AF65-F5344CB8AC3E}">
        <p14:creationId xmlns:p14="http://schemas.microsoft.com/office/powerpoint/2010/main" val="2631787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Amel</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20</a:t>
            </a:fld>
            <a:endParaRPr lang="fr-FR"/>
          </a:p>
        </p:txBody>
      </p:sp>
    </p:spTree>
    <p:extLst>
      <p:ext uri="{BB962C8B-B14F-4D97-AF65-F5344CB8AC3E}">
        <p14:creationId xmlns:p14="http://schemas.microsoft.com/office/powerpoint/2010/main" val="2779110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Amel</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3</a:t>
            </a:fld>
            <a:endParaRPr lang="fr-FR"/>
          </a:p>
        </p:txBody>
      </p:sp>
    </p:spTree>
    <p:extLst>
      <p:ext uri="{BB962C8B-B14F-4D97-AF65-F5344CB8AC3E}">
        <p14:creationId xmlns:p14="http://schemas.microsoft.com/office/powerpoint/2010/main" val="2728438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Ninon</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21</a:t>
            </a:fld>
            <a:endParaRPr lang="fr-FR"/>
          </a:p>
        </p:txBody>
      </p:sp>
    </p:spTree>
    <p:extLst>
      <p:ext uri="{BB962C8B-B14F-4D97-AF65-F5344CB8AC3E}">
        <p14:creationId xmlns:p14="http://schemas.microsoft.com/office/powerpoint/2010/main" val="1011237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Amel</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22</a:t>
            </a:fld>
            <a:endParaRPr lang="fr-FR"/>
          </a:p>
        </p:txBody>
      </p:sp>
    </p:spTree>
    <p:extLst>
      <p:ext uri="{BB962C8B-B14F-4D97-AF65-F5344CB8AC3E}">
        <p14:creationId xmlns:p14="http://schemas.microsoft.com/office/powerpoint/2010/main" val="1456472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Ninon</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23</a:t>
            </a:fld>
            <a:endParaRPr lang="fr-FR"/>
          </a:p>
        </p:txBody>
      </p:sp>
    </p:spTree>
    <p:extLst>
      <p:ext uri="{BB962C8B-B14F-4D97-AF65-F5344CB8AC3E}">
        <p14:creationId xmlns:p14="http://schemas.microsoft.com/office/powerpoint/2010/main" val="1730123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Consignes chaises Amel</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24</a:t>
            </a:fld>
            <a:endParaRPr lang="fr-FR"/>
          </a:p>
        </p:txBody>
      </p:sp>
    </p:spTree>
    <p:extLst>
      <p:ext uri="{BB962C8B-B14F-4D97-AF65-F5344CB8AC3E}">
        <p14:creationId xmlns:p14="http://schemas.microsoft.com/office/powerpoint/2010/main" val="2747878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Consignes chaises Amel</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25</a:t>
            </a:fld>
            <a:endParaRPr lang="fr-FR"/>
          </a:p>
        </p:txBody>
      </p:sp>
    </p:spTree>
    <p:extLst>
      <p:ext uri="{BB962C8B-B14F-4D97-AF65-F5344CB8AC3E}">
        <p14:creationId xmlns:p14="http://schemas.microsoft.com/office/powerpoint/2010/main" val="1877719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Consignes chaises Amel</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26</a:t>
            </a:fld>
            <a:endParaRPr lang="fr-FR"/>
          </a:p>
        </p:txBody>
      </p:sp>
    </p:spTree>
    <p:extLst>
      <p:ext uri="{BB962C8B-B14F-4D97-AF65-F5344CB8AC3E}">
        <p14:creationId xmlns:p14="http://schemas.microsoft.com/office/powerpoint/2010/main" val="3615139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Consignes chaises Amel</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27</a:t>
            </a:fld>
            <a:endParaRPr lang="fr-FR"/>
          </a:p>
        </p:txBody>
      </p:sp>
    </p:spTree>
    <p:extLst>
      <p:ext uri="{BB962C8B-B14F-4D97-AF65-F5344CB8AC3E}">
        <p14:creationId xmlns:p14="http://schemas.microsoft.com/office/powerpoint/2010/main" val="3374777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Amel</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28</a:t>
            </a:fld>
            <a:endParaRPr lang="fr-FR"/>
          </a:p>
        </p:txBody>
      </p:sp>
    </p:spTree>
    <p:extLst>
      <p:ext uri="{BB962C8B-B14F-4D97-AF65-F5344CB8AC3E}">
        <p14:creationId xmlns:p14="http://schemas.microsoft.com/office/powerpoint/2010/main" val="3898313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Amel</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29</a:t>
            </a:fld>
            <a:endParaRPr lang="fr-FR"/>
          </a:p>
        </p:txBody>
      </p:sp>
    </p:spTree>
    <p:extLst>
      <p:ext uri="{BB962C8B-B14F-4D97-AF65-F5344CB8AC3E}">
        <p14:creationId xmlns:p14="http://schemas.microsoft.com/office/powerpoint/2010/main" val="3821962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Consignes chaises Ninon</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30</a:t>
            </a:fld>
            <a:endParaRPr lang="fr-FR"/>
          </a:p>
        </p:txBody>
      </p:sp>
    </p:spTree>
    <p:extLst>
      <p:ext uri="{BB962C8B-B14F-4D97-AF65-F5344CB8AC3E}">
        <p14:creationId xmlns:p14="http://schemas.microsoft.com/office/powerpoint/2010/main" val="192114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nSpc>
                <a:spcPct val="150000"/>
              </a:lnSpc>
              <a:buFontTx/>
              <a:buNone/>
            </a:pPr>
            <a:r>
              <a:rPr lang="fr-FR" sz="1200">
                <a:solidFill>
                  <a:srgbClr val="246584"/>
                </a:solidFill>
                <a:latin typeface="Arial" panose="020B0604020202020204" pitchFamily="34" charset="0"/>
                <a:cs typeface="Arial" panose="020B0604020202020204" pitchFamily="34" charset="0"/>
              </a:rPr>
              <a:t>Ninon</a:t>
            </a:r>
          </a:p>
          <a:p>
            <a:pPr marL="285750" indent="-285750">
              <a:lnSpc>
                <a:spcPct val="150000"/>
              </a:lnSpc>
              <a:buFontTx/>
              <a:buChar char="-"/>
            </a:pPr>
            <a:r>
              <a:rPr lang="fr-FR" sz="1200">
                <a:solidFill>
                  <a:srgbClr val="246584"/>
                </a:solidFill>
                <a:latin typeface="Arial" panose="020B0604020202020204" pitchFamily="34" charset="0"/>
                <a:cs typeface="Arial" panose="020B0604020202020204" pitchFamily="34" charset="0"/>
              </a:rPr>
              <a:t>Constat partagé de ce que l’on souhaite changer</a:t>
            </a:r>
          </a:p>
          <a:p>
            <a:pPr marL="285750" indent="-285750">
              <a:lnSpc>
                <a:spcPct val="150000"/>
              </a:lnSpc>
              <a:buFontTx/>
              <a:buChar char="-"/>
            </a:pPr>
            <a:r>
              <a:rPr lang="fr-FR" sz="1200">
                <a:solidFill>
                  <a:srgbClr val="246584"/>
                </a:solidFill>
                <a:latin typeface="Arial" panose="020B0604020202020204" pitchFamily="34" charset="0"/>
                <a:cs typeface="Arial" panose="020B0604020202020204" pitchFamily="34" charset="0"/>
              </a:rPr>
              <a:t>Mobilisation des parties prenantes volontaires</a:t>
            </a:r>
          </a:p>
          <a:p>
            <a:pPr marL="285750" indent="-285750">
              <a:lnSpc>
                <a:spcPct val="150000"/>
              </a:lnSpc>
              <a:buFontTx/>
              <a:buChar char="-"/>
            </a:pPr>
            <a:r>
              <a:rPr lang="fr-FR" sz="1200">
                <a:solidFill>
                  <a:srgbClr val="246584"/>
                </a:solidFill>
                <a:latin typeface="Arial" panose="020B0604020202020204" pitchFamily="34" charset="0"/>
                <a:cs typeface="Arial" panose="020B0604020202020204" pitchFamily="34" charset="0"/>
              </a:rPr>
              <a:t>Recherche et action se développent l’une par l’autre </a:t>
            </a:r>
          </a:p>
          <a:p>
            <a:pPr marL="285750" indent="-285750">
              <a:lnSpc>
                <a:spcPct val="150000"/>
              </a:lnSpc>
              <a:buFontTx/>
              <a:buChar char="-"/>
            </a:pPr>
            <a:r>
              <a:rPr lang="fr-FR" sz="1200">
                <a:solidFill>
                  <a:srgbClr val="246584"/>
                </a:solidFill>
                <a:latin typeface="Arial" panose="020B0604020202020204" pitchFamily="34" charset="0"/>
                <a:cs typeface="Arial" panose="020B0604020202020204" pitchFamily="34" charset="0"/>
              </a:rPr>
              <a:t>Aller - retour entre théorie et pratique</a:t>
            </a:r>
          </a:p>
          <a:p>
            <a:endParaRPr lang="fr-F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4</a:t>
            </a:fld>
            <a:endParaRPr lang="fr-FR"/>
          </a:p>
        </p:txBody>
      </p:sp>
    </p:spTree>
    <p:extLst>
      <p:ext uri="{BB962C8B-B14F-4D97-AF65-F5344CB8AC3E}">
        <p14:creationId xmlns:p14="http://schemas.microsoft.com/office/powerpoint/2010/main" val="1862116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Consignes chaises Ninon</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31</a:t>
            </a:fld>
            <a:endParaRPr lang="fr-FR"/>
          </a:p>
        </p:txBody>
      </p:sp>
    </p:spTree>
    <p:extLst>
      <p:ext uri="{BB962C8B-B14F-4D97-AF65-F5344CB8AC3E}">
        <p14:creationId xmlns:p14="http://schemas.microsoft.com/office/powerpoint/2010/main" val="634249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Consignes chaises Ninon</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32</a:t>
            </a:fld>
            <a:endParaRPr lang="fr-FR"/>
          </a:p>
        </p:txBody>
      </p:sp>
    </p:spTree>
    <p:extLst>
      <p:ext uri="{BB962C8B-B14F-4D97-AF65-F5344CB8AC3E}">
        <p14:creationId xmlns:p14="http://schemas.microsoft.com/office/powerpoint/2010/main" val="2672403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Ninon</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5</a:t>
            </a:fld>
            <a:endParaRPr lang="fr-FR"/>
          </a:p>
        </p:txBody>
      </p:sp>
    </p:spTree>
    <p:extLst>
      <p:ext uri="{BB962C8B-B14F-4D97-AF65-F5344CB8AC3E}">
        <p14:creationId xmlns:p14="http://schemas.microsoft.com/office/powerpoint/2010/main" val="1784601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Ninon</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6</a:t>
            </a:fld>
            <a:endParaRPr lang="fr-FR"/>
          </a:p>
        </p:txBody>
      </p:sp>
    </p:spTree>
    <p:extLst>
      <p:ext uri="{BB962C8B-B14F-4D97-AF65-F5344CB8AC3E}">
        <p14:creationId xmlns:p14="http://schemas.microsoft.com/office/powerpoint/2010/main" val="382772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Ninon</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7</a:t>
            </a:fld>
            <a:endParaRPr lang="fr-FR"/>
          </a:p>
        </p:txBody>
      </p:sp>
    </p:spTree>
    <p:extLst>
      <p:ext uri="{BB962C8B-B14F-4D97-AF65-F5344CB8AC3E}">
        <p14:creationId xmlns:p14="http://schemas.microsoft.com/office/powerpoint/2010/main" val="3740515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Ninon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t>JDB : </a:t>
            </a:r>
            <a:r>
              <a:rPr lang="fr-FR" sz="1200">
                <a:solidFill>
                  <a:srgbClr val="246584"/>
                </a:solidFill>
                <a:latin typeface="Arial" panose="020B0604020202020204" pitchFamily="34" charset="0"/>
                <a:cs typeface="Arial" panose="020B0604020202020204" pitchFamily="34" charset="0"/>
              </a:rPr>
              <a:t>Définition, Vulgarisation de concepts, bibliographie, témoignages, valorisation de pratiques terrain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t>Service civique : </a:t>
            </a:r>
            <a:r>
              <a:rPr lang="fr-FR" sz="1200">
                <a:solidFill>
                  <a:srgbClr val="246584"/>
                </a:solidFill>
                <a:latin typeface="Arial" panose="020B0604020202020204" pitchFamily="34" charset="0"/>
                <a:cs typeface="Arial" panose="020B0604020202020204" pitchFamily="34" charset="0"/>
              </a:rPr>
              <a:t>Étape d’évaluation en cours</a:t>
            </a:r>
          </a:p>
          <a:p>
            <a:pPr marL="0" indent="0">
              <a:lnSpc>
                <a:spcPct val="150000"/>
              </a:lnSpc>
              <a:buFontTx/>
              <a:buNone/>
            </a:pPr>
            <a:r>
              <a:rPr lang="fr-FR" sz="1600" b="1">
                <a:solidFill>
                  <a:srgbClr val="246584"/>
                </a:solidFill>
                <a:latin typeface="Arial" panose="020B0604020202020204" pitchFamily="34" charset="0"/>
                <a:cs typeface="Arial" panose="020B0604020202020204" pitchFamily="34" charset="0"/>
              </a:rPr>
              <a:t>matrice de l’outil de mesure (en phase de tests) pour :</a:t>
            </a:r>
          </a:p>
          <a:p>
            <a:pPr marL="807187" lvl="1" indent="-285750">
              <a:lnSpc>
                <a:spcPct val="150000"/>
              </a:lnSpc>
              <a:buFont typeface="Arial" panose="020B0604020202020204" pitchFamily="34" charset="0"/>
              <a:buChar char="•"/>
            </a:pPr>
            <a:r>
              <a:rPr lang="fr-FR" sz="1600">
                <a:solidFill>
                  <a:srgbClr val="246584"/>
                </a:solidFill>
                <a:latin typeface="Arial" panose="020B0604020202020204" pitchFamily="34" charset="0"/>
                <a:cs typeface="Arial" panose="020B0604020202020204" pitchFamily="34" charset="0"/>
              </a:rPr>
              <a:t>Penser son projet participatif</a:t>
            </a:r>
          </a:p>
          <a:p>
            <a:pPr marL="807187" lvl="1" indent="-285750">
              <a:lnSpc>
                <a:spcPct val="150000"/>
              </a:lnSpc>
              <a:buFont typeface="Arial" panose="020B0604020202020204" pitchFamily="34" charset="0"/>
              <a:buChar char="•"/>
            </a:pPr>
            <a:r>
              <a:rPr lang="fr-FR" sz="1600">
                <a:solidFill>
                  <a:srgbClr val="246584"/>
                </a:solidFill>
                <a:latin typeface="Arial" panose="020B0604020202020204" pitchFamily="34" charset="0"/>
                <a:cs typeface="Arial" panose="020B0604020202020204" pitchFamily="34" charset="0"/>
              </a:rPr>
              <a:t>Évaluer sa réalisation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a:solidFill>
                  <a:srgbClr val="246584"/>
                </a:solidFill>
                <a:latin typeface="Arial" panose="020B0604020202020204" pitchFamily="34" charset="0"/>
                <a:cs typeface="Arial" panose="020B0604020202020204" pitchFamily="34" charset="0"/>
              </a:rPr>
              <a:t>Des fiches-actions de projets participatifs produites par le réseau et mutualisée pour s’inspirer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a:solidFill>
                <a:srgbClr val="246584"/>
              </a:solidFill>
              <a:latin typeface="Arial" panose="020B0604020202020204" pitchFamily="34" charset="0"/>
              <a:cs typeface="Arial" panose="020B0604020202020204" pitchFamily="34" charset="0"/>
            </a:endParaRPr>
          </a:p>
          <a:p>
            <a:endParaRPr lang="fr-F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8</a:t>
            </a:fld>
            <a:endParaRPr lang="fr-FR"/>
          </a:p>
        </p:txBody>
      </p:sp>
    </p:spTree>
    <p:extLst>
      <p:ext uri="{BB962C8B-B14F-4D97-AF65-F5344CB8AC3E}">
        <p14:creationId xmlns:p14="http://schemas.microsoft.com/office/powerpoint/2010/main" val="546273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Ninon</a:t>
            </a:r>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9</a:t>
            </a:fld>
            <a:endParaRPr lang="fr-FR"/>
          </a:p>
        </p:txBody>
      </p:sp>
    </p:spTree>
    <p:extLst>
      <p:ext uri="{BB962C8B-B14F-4D97-AF65-F5344CB8AC3E}">
        <p14:creationId xmlns:p14="http://schemas.microsoft.com/office/powerpoint/2010/main" val="4131791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F651701-B1DB-4F63-B196-6229FA145D8E}" type="slidenum">
              <a:rPr lang="fr-FR" smtClean="0"/>
              <a:t>10</a:t>
            </a:fld>
            <a:endParaRPr lang="fr-FR"/>
          </a:p>
        </p:txBody>
      </p:sp>
    </p:spTree>
    <p:extLst>
      <p:ext uri="{BB962C8B-B14F-4D97-AF65-F5344CB8AC3E}">
        <p14:creationId xmlns:p14="http://schemas.microsoft.com/office/powerpoint/2010/main" val="314427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648" y="2349386"/>
            <a:ext cx="9085342" cy="1621111"/>
          </a:xfrm>
          <a:prstGeom prst="rect">
            <a:avLst/>
          </a:prstGeom>
        </p:spPr>
        <p:txBody>
          <a:bodyPr lIns="104287" tIns="52144" rIns="104287" bIns="52144"/>
          <a:lstStyle/>
          <a:p>
            <a:r>
              <a:rPr lang="fr-FR"/>
              <a:t>Cliquez et modifiez le titre</a:t>
            </a:r>
          </a:p>
        </p:txBody>
      </p:sp>
      <p:sp>
        <p:nvSpPr>
          <p:cNvPr id="3" name="Sous-titre 2"/>
          <p:cNvSpPr>
            <a:spLocks noGrp="1"/>
          </p:cNvSpPr>
          <p:nvPr>
            <p:ph type="subTitle" idx="1"/>
          </p:nvPr>
        </p:nvSpPr>
        <p:spPr>
          <a:xfrm>
            <a:off x="1603296" y="4285615"/>
            <a:ext cx="7482047" cy="1932728"/>
          </a:xfrm>
          <a:prstGeom prst="rect">
            <a:avLst/>
          </a:prstGeom>
        </p:spPr>
        <p:txBody>
          <a:bodyPr lIns="104287" tIns="52144" rIns="104287" bIns="52144"/>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534432" y="7009642"/>
            <a:ext cx="2494016" cy="402652"/>
          </a:xfrm>
          <a:prstGeom prst="rect">
            <a:avLst/>
          </a:prstGeom>
        </p:spPr>
        <p:txBody>
          <a:bodyPr lIns="104287" tIns="52144" rIns="104287" bIns="52144"/>
          <a:lstStyle/>
          <a:p>
            <a:fld id="{49E53CA6-F7B3-BD4A-BDB7-6E00938D163F}" type="datetimeFigureOut">
              <a:rPr lang="fr-FR" smtClean="0"/>
              <a:t>16/10/2024</a:t>
            </a:fld>
            <a:endParaRPr lang="fr-FR"/>
          </a:p>
        </p:txBody>
      </p:sp>
      <p:sp>
        <p:nvSpPr>
          <p:cNvPr id="5" name="Espace réservé du pied de page 4"/>
          <p:cNvSpPr>
            <a:spLocks noGrp="1"/>
          </p:cNvSpPr>
          <p:nvPr>
            <p:ph type="ftr" sz="quarter" idx="11"/>
          </p:nvPr>
        </p:nvSpPr>
        <p:spPr>
          <a:xfrm>
            <a:off x="3651952" y="7009642"/>
            <a:ext cx="3384735" cy="402652"/>
          </a:xfrm>
          <a:prstGeom prst="rect">
            <a:avLst/>
          </a:prstGeom>
        </p:spPr>
        <p:txBody>
          <a:bodyPr lIns="104287" tIns="52144" rIns="104287" bIns="52144"/>
          <a:lstStyle/>
          <a:p>
            <a:endParaRPr lang="fr-FR"/>
          </a:p>
        </p:txBody>
      </p:sp>
      <p:sp>
        <p:nvSpPr>
          <p:cNvPr id="6" name="Espace réservé du numéro de diapositive 5"/>
          <p:cNvSpPr>
            <a:spLocks noGrp="1"/>
          </p:cNvSpPr>
          <p:nvPr>
            <p:ph type="sldNum" sz="quarter" idx="12"/>
          </p:nvPr>
        </p:nvSpPr>
        <p:spPr>
          <a:xfrm>
            <a:off x="7660190" y="7009642"/>
            <a:ext cx="2494016" cy="402652"/>
          </a:xfrm>
          <a:prstGeom prst="rect">
            <a:avLst/>
          </a:prstGeom>
        </p:spPr>
        <p:txBody>
          <a:bodyPr lIns="104287" tIns="52144" rIns="104287" bIns="52144"/>
          <a:lstStyle/>
          <a:p>
            <a:fld id="{3B62A47D-C235-3540-AD48-147B793D068F}" type="slidenum">
              <a:rPr lang="fr-FR" smtClean="0"/>
              <a:t>‹N°›</a:t>
            </a:fld>
            <a:endParaRPr lang="fr-FR"/>
          </a:p>
        </p:txBody>
      </p:sp>
    </p:spTree>
    <p:extLst>
      <p:ext uri="{BB962C8B-B14F-4D97-AF65-F5344CB8AC3E}">
        <p14:creationId xmlns:p14="http://schemas.microsoft.com/office/powerpoint/2010/main" val="2028576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34432" y="302865"/>
            <a:ext cx="9619774" cy="1260475"/>
          </a:xfrm>
          <a:prstGeom prst="rect">
            <a:avLst/>
          </a:prstGeom>
        </p:spPr>
        <p:txBody>
          <a:bodyPr lIns="104287" tIns="52144" rIns="104287" bIns="52144"/>
          <a:lstStyle/>
          <a:p>
            <a:r>
              <a:rPr lang="fr-FR"/>
              <a:t>Cliquez et modifiez le titre</a:t>
            </a:r>
          </a:p>
        </p:txBody>
      </p:sp>
      <p:sp>
        <p:nvSpPr>
          <p:cNvPr id="3" name="Espace réservé du texte vertical 2"/>
          <p:cNvSpPr>
            <a:spLocks noGrp="1"/>
          </p:cNvSpPr>
          <p:nvPr>
            <p:ph type="body" orient="vert" idx="1"/>
          </p:nvPr>
        </p:nvSpPr>
        <p:spPr>
          <a:xfrm>
            <a:off x="534432" y="1764666"/>
            <a:ext cx="9619774" cy="4991131"/>
          </a:xfrm>
          <a:prstGeom prst="rect">
            <a:avLst/>
          </a:prstGeom>
        </p:spPr>
        <p:txBody>
          <a:bodyPr vert="eaVert" lIns="104287" tIns="52144" rIns="104287" bIns="52144"/>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534432" y="7009642"/>
            <a:ext cx="2494016" cy="402652"/>
          </a:xfrm>
          <a:prstGeom prst="rect">
            <a:avLst/>
          </a:prstGeom>
        </p:spPr>
        <p:txBody>
          <a:bodyPr lIns="104287" tIns="52144" rIns="104287" bIns="52144"/>
          <a:lstStyle/>
          <a:p>
            <a:fld id="{49E53CA6-F7B3-BD4A-BDB7-6E00938D163F}" type="datetimeFigureOut">
              <a:rPr lang="fr-FR" smtClean="0"/>
              <a:t>16/10/2024</a:t>
            </a:fld>
            <a:endParaRPr lang="fr-FR"/>
          </a:p>
        </p:txBody>
      </p:sp>
      <p:sp>
        <p:nvSpPr>
          <p:cNvPr id="5" name="Espace réservé du pied de page 4"/>
          <p:cNvSpPr>
            <a:spLocks noGrp="1"/>
          </p:cNvSpPr>
          <p:nvPr>
            <p:ph type="ftr" sz="quarter" idx="11"/>
          </p:nvPr>
        </p:nvSpPr>
        <p:spPr>
          <a:xfrm>
            <a:off x="3651952" y="7009642"/>
            <a:ext cx="3384735" cy="402652"/>
          </a:xfrm>
          <a:prstGeom prst="rect">
            <a:avLst/>
          </a:prstGeom>
        </p:spPr>
        <p:txBody>
          <a:bodyPr lIns="104287" tIns="52144" rIns="104287" bIns="52144"/>
          <a:lstStyle/>
          <a:p>
            <a:endParaRPr lang="fr-FR"/>
          </a:p>
        </p:txBody>
      </p:sp>
      <p:sp>
        <p:nvSpPr>
          <p:cNvPr id="6" name="Espace réservé du numéro de diapositive 5"/>
          <p:cNvSpPr>
            <a:spLocks noGrp="1"/>
          </p:cNvSpPr>
          <p:nvPr>
            <p:ph type="sldNum" sz="quarter" idx="12"/>
          </p:nvPr>
        </p:nvSpPr>
        <p:spPr>
          <a:xfrm>
            <a:off x="7660190" y="7009642"/>
            <a:ext cx="2494016" cy="402652"/>
          </a:xfrm>
          <a:prstGeom prst="rect">
            <a:avLst/>
          </a:prstGeom>
        </p:spPr>
        <p:txBody>
          <a:bodyPr lIns="104287" tIns="52144" rIns="104287" bIns="52144"/>
          <a:lstStyle/>
          <a:p>
            <a:fld id="{3B62A47D-C235-3540-AD48-147B793D068F}" type="slidenum">
              <a:rPr lang="fr-FR" smtClean="0"/>
              <a:t>‹N°›</a:t>
            </a:fld>
            <a:endParaRPr lang="fr-FR"/>
          </a:p>
        </p:txBody>
      </p:sp>
    </p:spTree>
    <p:extLst>
      <p:ext uri="{BB962C8B-B14F-4D97-AF65-F5344CB8AC3E}">
        <p14:creationId xmlns:p14="http://schemas.microsoft.com/office/powerpoint/2010/main" val="320537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49262" y="302865"/>
            <a:ext cx="2404944" cy="6452932"/>
          </a:xfrm>
          <a:prstGeom prst="rect">
            <a:avLst/>
          </a:prstGeom>
        </p:spPr>
        <p:txBody>
          <a:bodyPr vert="eaVert" lIns="104287" tIns="52144" rIns="104287" bIns="52144"/>
          <a:lstStyle/>
          <a:p>
            <a:r>
              <a:rPr lang="fr-FR"/>
              <a:t>Cliquez et modifiez le titre</a:t>
            </a:r>
          </a:p>
        </p:txBody>
      </p:sp>
      <p:sp>
        <p:nvSpPr>
          <p:cNvPr id="3" name="Espace réservé du texte vertical 2"/>
          <p:cNvSpPr>
            <a:spLocks noGrp="1"/>
          </p:cNvSpPr>
          <p:nvPr>
            <p:ph type="body" orient="vert" idx="1"/>
          </p:nvPr>
        </p:nvSpPr>
        <p:spPr>
          <a:xfrm>
            <a:off x="534432" y="302865"/>
            <a:ext cx="7036687" cy="6452932"/>
          </a:xfrm>
          <a:prstGeom prst="rect">
            <a:avLst/>
          </a:prstGeom>
        </p:spPr>
        <p:txBody>
          <a:bodyPr vert="eaVert" lIns="104287" tIns="52144" rIns="104287" bIns="52144"/>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534432" y="7009642"/>
            <a:ext cx="2494016" cy="402652"/>
          </a:xfrm>
          <a:prstGeom prst="rect">
            <a:avLst/>
          </a:prstGeom>
        </p:spPr>
        <p:txBody>
          <a:bodyPr lIns="104287" tIns="52144" rIns="104287" bIns="52144"/>
          <a:lstStyle/>
          <a:p>
            <a:fld id="{49E53CA6-F7B3-BD4A-BDB7-6E00938D163F}" type="datetimeFigureOut">
              <a:rPr lang="fr-FR" smtClean="0"/>
              <a:t>16/10/2024</a:t>
            </a:fld>
            <a:endParaRPr lang="fr-FR"/>
          </a:p>
        </p:txBody>
      </p:sp>
      <p:sp>
        <p:nvSpPr>
          <p:cNvPr id="5" name="Espace réservé du pied de page 4"/>
          <p:cNvSpPr>
            <a:spLocks noGrp="1"/>
          </p:cNvSpPr>
          <p:nvPr>
            <p:ph type="ftr" sz="quarter" idx="11"/>
          </p:nvPr>
        </p:nvSpPr>
        <p:spPr>
          <a:xfrm>
            <a:off x="3651952" y="7009642"/>
            <a:ext cx="3384735" cy="402652"/>
          </a:xfrm>
          <a:prstGeom prst="rect">
            <a:avLst/>
          </a:prstGeom>
        </p:spPr>
        <p:txBody>
          <a:bodyPr lIns="104287" tIns="52144" rIns="104287" bIns="52144"/>
          <a:lstStyle/>
          <a:p>
            <a:endParaRPr lang="fr-FR"/>
          </a:p>
        </p:txBody>
      </p:sp>
      <p:sp>
        <p:nvSpPr>
          <p:cNvPr id="6" name="Espace réservé du numéro de diapositive 5"/>
          <p:cNvSpPr>
            <a:spLocks noGrp="1"/>
          </p:cNvSpPr>
          <p:nvPr>
            <p:ph type="sldNum" sz="quarter" idx="12"/>
          </p:nvPr>
        </p:nvSpPr>
        <p:spPr>
          <a:xfrm>
            <a:off x="7660190" y="7009642"/>
            <a:ext cx="2494016" cy="402652"/>
          </a:xfrm>
          <a:prstGeom prst="rect">
            <a:avLst/>
          </a:prstGeom>
        </p:spPr>
        <p:txBody>
          <a:bodyPr lIns="104287" tIns="52144" rIns="104287" bIns="52144"/>
          <a:lstStyle/>
          <a:p>
            <a:fld id="{3B62A47D-C235-3540-AD48-147B793D068F}" type="slidenum">
              <a:rPr lang="fr-FR" smtClean="0"/>
              <a:t>‹N°›</a:t>
            </a:fld>
            <a:endParaRPr lang="fr-FR"/>
          </a:p>
        </p:txBody>
      </p:sp>
    </p:spTree>
    <p:extLst>
      <p:ext uri="{BB962C8B-B14F-4D97-AF65-F5344CB8AC3E}">
        <p14:creationId xmlns:p14="http://schemas.microsoft.com/office/powerpoint/2010/main" val="265325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4432" y="302865"/>
            <a:ext cx="9619774" cy="1260475"/>
          </a:xfrm>
          <a:prstGeom prst="rect">
            <a:avLst/>
          </a:prstGeom>
        </p:spPr>
        <p:txBody>
          <a:bodyPr lIns="104287" tIns="52144" rIns="104287" bIns="52144"/>
          <a:lstStyle/>
          <a:p>
            <a:r>
              <a:rPr lang="fr-FR"/>
              <a:t>Cliquez et modifiez le titre</a:t>
            </a:r>
          </a:p>
        </p:txBody>
      </p:sp>
      <p:sp>
        <p:nvSpPr>
          <p:cNvPr id="3" name="Espace réservé du contenu 2"/>
          <p:cNvSpPr>
            <a:spLocks noGrp="1"/>
          </p:cNvSpPr>
          <p:nvPr>
            <p:ph idx="1"/>
          </p:nvPr>
        </p:nvSpPr>
        <p:spPr>
          <a:xfrm>
            <a:off x="534432" y="1764666"/>
            <a:ext cx="9619774" cy="4991131"/>
          </a:xfrm>
          <a:prstGeom prst="rect">
            <a:avLst/>
          </a:prstGeom>
        </p:spPr>
        <p:txBody>
          <a:bodyPr lIns="104287" tIns="52144" rIns="104287" bIns="52144"/>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534432" y="7009642"/>
            <a:ext cx="2494016" cy="402652"/>
          </a:xfrm>
          <a:prstGeom prst="rect">
            <a:avLst/>
          </a:prstGeom>
        </p:spPr>
        <p:txBody>
          <a:bodyPr lIns="104287" tIns="52144" rIns="104287" bIns="52144"/>
          <a:lstStyle/>
          <a:p>
            <a:fld id="{49E53CA6-F7B3-BD4A-BDB7-6E00938D163F}" type="datetimeFigureOut">
              <a:rPr lang="fr-FR" smtClean="0"/>
              <a:t>16/10/2024</a:t>
            </a:fld>
            <a:endParaRPr lang="fr-FR"/>
          </a:p>
        </p:txBody>
      </p:sp>
      <p:sp>
        <p:nvSpPr>
          <p:cNvPr id="5" name="Espace réservé du pied de page 4"/>
          <p:cNvSpPr>
            <a:spLocks noGrp="1"/>
          </p:cNvSpPr>
          <p:nvPr>
            <p:ph type="ftr" sz="quarter" idx="11"/>
          </p:nvPr>
        </p:nvSpPr>
        <p:spPr>
          <a:xfrm>
            <a:off x="3651952" y="7009642"/>
            <a:ext cx="3384735" cy="402652"/>
          </a:xfrm>
          <a:prstGeom prst="rect">
            <a:avLst/>
          </a:prstGeom>
        </p:spPr>
        <p:txBody>
          <a:bodyPr lIns="104287" tIns="52144" rIns="104287" bIns="52144"/>
          <a:lstStyle/>
          <a:p>
            <a:endParaRPr lang="fr-FR"/>
          </a:p>
        </p:txBody>
      </p:sp>
      <p:sp>
        <p:nvSpPr>
          <p:cNvPr id="6" name="Espace réservé du numéro de diapositive 5"/>
          <p:cNvSpPr>
            <a:spLocks noGrp="1"/>
          </p:cNvSpPr>
          <p:nvPr>
            <p:ph type="sldNum" sz="quarter" idx="12"/>
          </p:nvPr>
        </p:nvSpPr>
        <p:spPr>
          <a:xfrm>
            <a:off x="7660190" y="7009642"/>
            <a:ext cx="2494016" cy="402652"/>
          </a:xfrm>
          <a:prstGeom prst="rect">
            <a:avLst/>
          </a:prstGeom>
        </p:spPr>
        <p:txBody>
          <a:bodyPr lIns="104287" tIns="52144" rIns="104287" bIns="52144"/>
          <a:lstStyle/>
          <a:p>
            <a:fld id="{3B62A47D-C235-3540-AD48-147B793D068F}" type="slidenum">
              <a:rPr lang="fr-FR" smtClean="0"/>
              <a:t>‹N°›</a:t>
            </a:fld>
            <a:endParaRPr lang="fr-FR"/>
          </a:p>
        </p:txBody>
      </p:sp>
    </p:spTree>
    <p:extLst>
      <p:ext uri="{BB962C8B-B14F-4D97-AF65-F5344CB8AC3E}">
        <p14:creationId xmlns:p14="http://schemas.microsoft.com/office/powerpoint/2010/main" val="197133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329" y="4859832"/>
            <a:ext cx="9085342" cy="1502066"/>
          </a:xfrm>
          <a:prstGeom prst="rect">
            <a:avLst/>
          </a:prstGeom>
        </p:spPr>
        <p:txBody>
          <a:bodyPr lIns="104287" tIns="52144" rIns="104287" bIns="52144" anchor="t"/>
          <a:lstStyle>
            <a:lvl1pPr algn="l">
              <a:defRPr sz="4600" b="1" cap="all"/>
            </a:lvl1pPr>
          </a:lstStyle>
          <a:p>
            <a:r>
              <a:rPr lang="fr-FR"/>
              <a:t>Cliquez et modifiez le titre</a:t>
            </a:r>
          </a:p>
        </p:txBody>
      </p:sp>
      <p:sp>
        <p:nvSpPr>
          <p:cNvPr id="3" name="Espace réservé du texte 2"/>
          <p:cNvSpPr>
            <a:spLocks noGrp="1"/>
          </p:cNvSpPr>
          <p:nvPr>
            <p:ph type="body" idx="1"/>
          </p:nvPr>
        </p:nvSpPr>
        <p:spPr>
          <a:xfrm>
            <a:off x="844329" y="3205459"/>
            <a:ext cx="9085342" cy="1654373"/>
          </a:xfrm>
          <a:prstGeom prst="rect">
            <a:avLst/>
          </a:prstGeom>
        </p:spPr>
        <p:txBody>
          <a:bodyPr lIns="104287" tIns="52144" rIns="104287" bIns="52144"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534432" y="7009642"/>
            <a:ext cx="2494016" cy="402652"/>
          </a:xfrm>
          <a:prstGeom prst="rect">
            <a:avLst/>
          </a:prstGeom>
        </p:spPr>
        <p:txBody>
          <a:bodyPr lIns="104287" tIns="52144" rIns="104287" bIns="52144"/>
          <a:lstStyle/>
          <a:p>
            <a:fld id="{49E53CA6-F7B3-BD4A-BDB7-6E00938D163F}" type="datetimeFigureOut">
              <a:rPr lang="fr-FR" smtClean="0"/>
              <a:t>16/10/2024</a:t>
            </a:fld>
            <a:endParaRPr lang="fr-FR"/>
          </a:p>
        </p:txBody>
      </p:sp>
      <p:sp>
        <p:nvSpPr>
          <p:cNvPr id="5" name="Espace réservé du pied de page 4"/>
          <p:cNvSpPr>
            <a:spLocks noGrp="1"/>
          </p:cNvSpPr>
          <p:nvPr>
            <p:ph type="ftr" sz="quarter" idx="11"/>
          </p:nvPr>
        </p:nvSpPr>
        <p:spPr>
          <a:xfrm>
            <a:off x="3651952" y="7009642"/>
            <a:ext cx="3384735" cy="402652"/>
          </a:xfrm>
          <a:prstGeom prst="rect">
            <a:avLst/>
          </a:prstGeom>
        </p:spPr>
        <p:txBody>
          <a:bodyPr lIns="104287" tIns="52144" rIns="104287" bIns="52144"/>
          <a:lstStyle/>
          <a:p>
            <a:endParaRPr lang="fr-FR"/>
          </a:p>
        </p:txBody>
      </p:sp>
      <p:sp>
        <p:nvSpPr>
          <p:cNvPr id="6" name="Espace réservé du numéro de diapositive 5"/>
          <p:cNvSpPr>
            <a:spLocks noGrp="1"/>
          </p:cNvSpPr>
          <p:nvPr>
            <p:ph type="sldNum" sz="quarter" idx="12"/>
          </p:nvPr>
        </p:nvSpPr>
        <p:spPr>
          <a:xfrm>
            <a:off x="7660190" y="7009642"/>
            <a:ext cx="2494016" cy="402652"/>
          </a:xfrm>
          <a:prstGeom prst="rect">
            <a:avLst/>
          </a:prstGeom>
        </p:spPr>
        <p:txBody>
          <a:bodyPr lIns="104287" tIns="52144" rIns="104287" bIns="52144"/>
          <a:lstStyle/>
          <a:p>
            <a:fld id="{3B62A47D-C235-3540-AD48-147B793D068F}" type="slidenum">
              <a:rPr lang="fr-FR" smtClean="0"/>
              <a:t>‹N°›</a:t>
            </a:fld>
            <a:endParaRPr lang="fr-FR"/>
          </a:p>
        </p:txBody>
      </p:sp>
    </p:spTree>
    <p:extLst>
      <p:ext uri="{BB962C8B-B14F-4D97-AF65-F5344CB8AC3E}">
        <p14:creationId xmlns:p14="http://schemas.microsoft.com/office/powerpoint/2010/main" val="1306380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34432" y="302865"/>
            <a:ext cx="9619774" cy="1260475"/>
          </a:xfrm>
          <a:prstGeom prst="rect">
            <a:avLst/>
          </a:prstGeom>
        </p:spPr>
        <p:txBody>
          <a:bodyPr lIns="104287" tIns="52144" rIns="104287" bIns="52144"/>
          <a:lstStyle/>
          <a:p>
            <a:r>
              <a:rPr lang="fr-FR"/>
              <a:t>Cliquez et modifiez le titre</a:t>
            </a:r>
          </a:p>
        </p:txBody>
      </p:sp>
      <p:sp>
        <p:nvSpPr>
          <p:cNvPr id="3" name="Espace réservé du contenu 2"/>
          <p:cNvSpPr>
            <a:spLocks noGrp="1"/>
          </p:cNvSpPr>
          <p:nvPr>
            <p:ph sz="half" idx="1"/>
          </p:nvPr>
        </p:nvSpPr>
        <p:spPr>
          <a:xfrm>
            <a:off x="534432" y="1764666"/>
            <a:ext cx="4720815" cy="4991131"/>
          </a:xfrm>
          <a:prstGeom prst="rect">
            <a:avLst/>
          </a:prstGeom>
        </p:spPr>
        <p:txBody>
          <a:bodyPr lIns="104287" tIns="52144" rIns="104287" bIns="52144"/>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33391" y="1764666"/>
            <a:ext cx="4720815" cy="4991131"/>
          </a:xfrm>
          <a:prstGeom prst="rect">
            <a:avLst/>
          </a:prstGeom>
        </p:spPr>
        <p:txBody>
          <a:bodyPr lIns="104287" tIns="52144" rIns="104287" bIns="52144"/>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34432" y="7009642"/>
            <a:ext cx="2494016" cy="402652"/>
          </a:xfrm>
          <a:prstGeom prst="rect">
            <a:avLst/>
          </a:prstGeom>
        </p:spPr>
        <p:txBody>
          <a:bodyPr lIns="104287" tIns="52144" rIns="104287" bIns="52144"/>
          <a:lstStyle/>
          <a:p>
            <a:fld id="{49E53CA6-F7B3-BD4A-BDB7-6E00938D163F}" type="datetimeFigureOut">
              <a:rPr lang="fr-FR" smtClean="0"/>
              <a:t>16/10/2024</a:t>
            </a:fld>
            <a:endParaRPr lang="fr-FR"/>
          </a:p>
        </p:txBody>
      </p:sp>
      <p:sp>
        <p:nvSpPr>
          <p:cNvPr id="6" name="Espace réservé du pied de page 5"/>
          <p:cNvSpPr>
            <a:spLocks noGrp="1"/>
          </p:cNvSpPr>
          <p:nvPr>
            <p:ph type="ftr" sz="quarter" idx="11"/>
          </p:nvPr>
        </p:nvSpPr>
        <p:spPr>
          <a:xfrm>
            <a:off x="3651952" y="7009642"/>
            <a:ext cx="3384735" cy="402652"/>
          </a:xfrm>
          <a:prstGeom prst="rect">
            <a:avLst/>
          </a:prstGeom>
        </p:spPr>
        <p:txBody>
          <a:bodyPr lIns="104287" tIns="52144" rIns="104287" bIns="52144"/>
          <a:lstStyle/>
          <a:p>
            <a:endParaRPr lang="fr-FR"/>
          </a:p>
        </p:txBody>
      </p:sp>
      <p:sp>
        <p:nvSpPr>
          <p:cNvPr id="7" name="Espace réservé du numéro de diapositive 6"/>
          <p:cNvSpPr>
            <a:spLocks noGrp="1"/>
          </p:cNvSpPr>
          <p:nvPr>
            <p:ph type="sldNum" sz="quarter" idx="12"/>
          </p:nvPr>
        </p:nvSpPr>
        <p:spPr>
          <a:xfrm>
            <a:off x="7660190" y="7009642"/>
            <a:ext cx="2494016" cy="402652"/>
          </a:xfrm>
          <a:prstGeom prst="rect">
            <a:avLst/>
          </a:prstGeom>
        </p:spPr>
        <p:txBody>
          <a:bodyPr lIns="104287" tIns="52144" rIns="104287" bIns="52144"/>
          <a:lstStyle/>
          <a:p>
            <a:fld id="{3B62A47D-C235-3540-AD48-147B793D068F}" type="slidenum">
              <a:rPr lang="fr-FR" smtClean="0"/>
              <a:t>‹N°›</a:t>
            </a:fld>
            <a:endParaRPr lang="fr-FR"/>
          </a:p>
        </p:txBody>
      </p:sp>
    </p:spTree>
    <p:extLst>
      <p:ext uri="{BB962C8B-B14F-4D97-AF65-F5344CB8AC3E}">
        <p14:creationId xmlns:p14="http://schemas.microsoft.com/office/powerpoint/2010/main" val="45540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432" y="302865"/>
            <a:ext cx="9619774" cy="1260475"/>
          </a:xfrm>
          <a:prstGeom prst="rect">
            <a:avLst/>
          </a:prstGeom>
        </p:spPr>
        <p:txBody>
          <a:bodyPr lIns="104287" tIns="52144" rIns="104287" bIns="52144"/>
          <a:lstStyle>
            <a:lvl1pPr>
              <a:defRPr/>
            </a:lvl1pPr>
          </a:lstStyle>
          <a:p>
            <a:r>
              <a:rPr lang="fr-FR"/>
              <a:t>Cliquez et modifiez le titre</a:t>
            </a:r>
          </a:p>
        </p:txBody>
      </p:sp>
      <p:sp>
        <p:nvSpPr>
          <p:cNvPr id="3" name="Espace réservé du texte 2"/>
          <p:cNvSpPr>
            <a:spLocks noGrp="1"/>
          </p:cNvSpPr>
          <p:nvPr>
            <p:ph type="body" idx="1"/>
          </p:nvPr>
        </p:nvSpPr>
        <p:spPr>
          <a:xfrm>
            <a:off x="534432" y="1692889"/>
            <a:ext cx="4722671" cy="705515"/>
          </a:xfrm>
          <a:prstGeom prst="rect">
            <a:avLst/>
          </a:prstGeom>
        </p:spPr>
        <p:txBody>
          <a:bodyPr lIns="104287" tIns="52144" rIns="104287" bIns="52144"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fr-FR"/>
              <a:t>Cliquez pour modifier les styles du texte du masque</a:t>
            </a:r>
          </a:p>
        </p:txBody>
      </p:sp>
      <p:sp>
        <p:nvSpPr>
          <p:cNvPr id="4" name="Espace réservé du contenu 3"/>
          <p:cNvSpPr>
            <a:spLocks noGrp="1"/>
          </p:cNvSpPr>
          <p:nvPr>
            <p:ph sz="half" idx="2"/>
          </p:nvPr>
        </p:nvSpPr>
        <p:spPr>
          <a:xfrm>
            <a:off x="534432" y="2398404"/>
            <a:ext cx="4722671" cy="4357393"/>
          </a:xfrm>
          <a:prstGeom prst="rect">
            <a:avLst/>
          </a:prstGeom>
        </p:spPr>
        <p:txBody>
          <a:bodyPr lIns="104287" tIns="52144" rIns="104287" bIns="52144"/>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29680" y="1692889"/>
            <a:ext cx="4724526" cy="705515"/>
          </a:xfrm>
          <a:prstGeom prst="rect">
            <a:avLst/>
          </a:prstGeom>
        </p:spPr>
        <p:txBody>
          <a:bodyPr lIns="104287" tIns="52144" rIns="104287" bIns="52144"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fr-FR"/>
              <a:t>Cliquez pour modifier les styles du texte du masque</a:t>
            </a:r>
          </a:p>
        </p:txBody>
      </p:sp>
      <p:sp>
        <p:nvSpPr>
          <p:cNvPr id="6" name="Espace réservé du contenu 5"/>
          <p:cNvSpPr>
            <a:spLocks noGrp="1"/>
          </p:cNvSpPr>
          <p:nvPr>
            <p:ph sz="quarter" idx="4"/>
          </p:nvPr>
        </p:nvSpPr>
        <p:spPr>
          <a:xfrm>
            <a:off x="5429680" y="2398404"/>
            <a:ext cx="4724526" cy="4357393"/>
          </a:xfrm>
          <a:prstGeom prst="rect">
            <a:avLst/>
          </a:prstGeom>
        </p:spPr>
        <p:txBody>
          <a:bodyPr lIns="104287" tIns="52144" rIns="104287" bIns="52144"/>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534432" y="7009642"/>
            <a:ext cx="2494016" cy="402652"/>
          </a:xfrm>
          <a:prstGeom prst="rect">
            <a:avLst/>
          </a:prstGeom>
        </p:spPr>
        <p:txBody>
          <a:bodyPr lIns="104287" tIns="52144" rIns="104287" bIns="52144"/>
          <a:lstStyle/>
          <a:p>
            <a:fld id="{49E53CA6-F7B3-BD4A-BDB7-6E00938D163F}" type="datetimeFigureOut">
              <a:rPr lang="fr-FR" smtClean="0"/>
              <a:t>16/10/2024</a:t>
            </a:fld>
            <a:endParaRPr lang="fr-FR"/>
          </a:p>
        </p:txBody>
      </p:sp>
      <p:sp>
        <p:nvSpPr>
          <p:cNvPr id="8" name="Espace réservé du pied de page 7"/>
          <p:cNvSpPr>
            <a:spLocks noGrp="1"/>
          </p:cNvSpPr>
          <p:nvPr>
            <p:ph type="ftr" sz="quarter" idx="11"/>
          </p:nvPr>
        </p:nvSpPr>
        <p:spPr>
          <a:xfrm>
            <a:off x="3651952" y="7009642"/>
            <a:ext cx="3384735" cy="402652"/>
          </a:xfrm>
          <a:prstGeom prst="rect">
            <a:avLst/>
          </a:prstGeom>
        </p:spPr>
        <p:txBody>
          <a:bodyPr lIns="104287" tIns="52144" rIns="104287" bIns="52144"/>
          <a:lstStyle/>
          <a:p>
            <a:endParaRPr lang="fr-FR"/>
          </a:p>
        </p:txBody>
      </p:sp>
      <p:sp>
        <p:nvSpPr>
          <p:cNvPr id="9" name="Espace réservé du numéro de diapositive 8"/>
          <p:cNvSpPr>
            <a:spLocks noGrp="1"/>
          </p:cNvSpPr>
          <p:nvPr>
            <p:ph type="sldNum" sz="quarter" idx="12"/>
          </p:nvPr>
        </p:nvSpPr>
        <p:spPr>
          <a:xfrm>
            <a:off x="7660190" y="7009642"/>
            <a:ext cx="2494016" cy="402652"/>
          </a:xfrm>
          <a:prstGeom prst="rect">
            <a:avLst/>
          </a:prstGeom>
        </p:spPr>
        <p:txBody>
          <a:bodyPr lIns="104287" tIns="52144" rIns="104287" bIns="52144"/>
          <a:lstStyle/>
          <a:p>
            <a:fld id="{3B62A47D-C235-3540-AD48-147B793D068F}" type="slidenum">
              <a:rPr lang="fr-FR" smtClean="0"/>
              <a:t>‹N°›</a:t>
            </a:fld>
            <a:endParaRPr lang="fr-FR"/>
          </a:p>
        </p:txBody>
      </p:sp>
    </p:spTree>
    <p:extLst>
      <p:ext uri="{BB962C8B-B14F-4D97-AF65-F5344CB8AC3E}">
        <p14:creationId xmlns:p14="http://schemas.microsoft.com/office/powerpoint/2010/main" val="3222839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34432" y="302865"/>
            <a:ext cx="9619774" cy="1260475"/>
          </a:xfrm>
          <a:prstGeom prst="rect">
            <a:avLst/>
          </a:prstGeom>
        </p:spPr>
        <p:txBody>
          <a:bodyPr lIns="104287" tIns="52144" rIns="104287" bIns="52144"/>
          <a:lstStyle/>
          <a:p>
            <a:r>
              <a:rPr lang="fr-FR"/>
              <a:t>Cliquez et modifiez le titre</a:t>
            </a:r>
          </a:p>
        </p:txBody>
      </p:sp>
      <p:sp>
        <p:nvSpPr>
          <p:cNvPr id="3" name="Espace réservé de la date 2"/>
          <p:cNvSpPr>
            <a:spLocks noGrp="1"/>
          </p:cNvSpPr>
          <p:nvPr>
            <p:ph type="dt" sz="half" idx="10"/>
          </p:nvPr>
        </p:nvSpPr>
        <p:spPr>
          <a:xfrm>
            <a:off x="534432" y="7009642"/>
            <a:ext cx="2494016" cy="402652"/>
          </a:xfrm>
          <a:prstGeom prst="rect">
            <a:avLst/>
          </a:prstGeom>
        </p:spPr>
        <p:txBody>
          <a:bodyPr lIns="104287" tIns="52144" rIns="104287" bIns="52144"/>
          <a:lstStyle/>
          <a:p>
            <a:fld id="{49E53CA6-F7B3-BD4A-BDB7-6E00938D163F}" type="datetimeFigureOut">
              <a:rPr lang="fr-FR" smtClean="0"/>
              <a:t>16/10/2024</a:t>
            </a:fld>
            <a:endParaRPr lang="fr-FR"/>
          </a:p>
        </p:txBody>
      </p:sp>
      <p:sp>
        <p:nvSpPr>
          <p:cNvPr id="4" name="Espace réservé du pied de page 3"/>
          <p:cNvSpPr>
            <a:spLocks noGrp="1"/>
          </p:cNvSpPr>
          <p:nvPr>
            <p:ph type="ftr" sz="quarter" idx="11"/>
          </p:nvPr>
        </p:nvSpPr>
        <p:spPr>
          <a:xfrm>
            <a:off x="3651952" y="7009642"/>
            <a:ext cx="3384735" cy="402652"/>
          </a:xfrm>
          <a:prstGeom prst="rect">
            <a:avLst/>
          </a:prstGeom>
        </p:spPr>
        <p:txBody>
          <a:bodyPr lIns="104287" tIns="52144" rIns="104287" bIns="52144"/>
          <a:lstStyle/>
          <a:p>
            <a:endParaRPr lang="fr-FR"/>
          </a:p>
        </p:txBody>
      </p:sp>
      <p:sp>
        <p:nvSpPr>
          <p:cNvPr id="5" name="Espace réservé du numéro de diapositive 4"/>
          <p:cNvSpPr>
            <a:spLocks noGrp="1"/>
          </p:cNvSpPr>
          <p:nvPr>
            <p:ph type="sldNum" sz="quarter" idx="12"/>
          </p:nvPr>
        </p:nvSpPr>
        <p:spPr>
          <a:xfrm>
            <a:off x="7660190" y="7009642"/>
            <a:ext cx="2494016" cy="402652"/>
          </a:xfrm>
          <a:prstGeom prst="rect">
            <a:avLst/>
          </a:prstGeom>
        </p:spPr>
        <p:txBody>
          <a:bodyPr lIns="104287" tIns="52144" rIns="104287" bIns="52144"/>
          <a:lstStyle/>
          <a:p>
            <a:fld id="{3B62A47D-C235-3540-AD48-147B793D068F}" type="slidenum">
              <a:rPr lang="fr-FR" smtClean="0"/>
              <a:t>‹N°›</a:t>
            </a:fld>
            <a:endParaRPr lang="fr-FR"/>
          </a:p>
        </p:txBody>
      </p:sp>
    </p:spTree>
    <p:extLst>
      <p:ext uri="{BB962C8B-B14F-4D97-AF65-F5344CB8AC3E}">
        <p14:creationId xmlns:p14="http://schemas.microsoft.com/office/powerpoint/2010/main" val="253769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534432" y="7009642"/>
            <a:ext cx="2494016" cy="402652"/>
          </a:xfrm>
          <a:prstGeom prst="rect">
            <a:avLst/>
          </a:prstGeom>
        </p:spPr>
        <p:txBody>
          <a:bodyPr lIns="104287" tIns="52144" rIns="104287" bIns="52144"/>
          <a:lstStyle/>
          <a:p>
            <a:fld id="{49E53CA6-F7B3-BD4A-BDB7-6E00938D163F}" type="datetimeFigureOut">
              <a:rPr lang="fr-FR" smtClean="0"/>
              <a:t>16/10/2024</a:t>
            </a:fld>
            <a:endParaRPr lang="fr-FR"/>
          </a:p>
        </p:txBody>
      </p:sp>
      <p:sp>
        <p:nvSpPr>
          <p:cNvPr id="3" name="Espace réservé du pied de page 2"/>
          <p:cNvSpPr>
            <a:spLocks noGrp="1"/>
          </p:cNvSpPr>
          <p:nvPr>
            <p:ph type="ftr" sz="quarter" idx="11"/>
          </p:nvPr>
        </p:nvSpPr>
        <p:spPr>
          <a:xfrm>
            <a:off x="3651952" y="7009642"/>
            <a:ext cx="3384735" cy="402652"/>
          </a:xfrm>
          <a:prstGeom prst="rect">
            <a:avLst/>
          </a:prstGeom>
        </p:spPr>
        <p:txBody>
          <a:bodyPr lIns="104287" tIns="52144" rIns="104287" bIns="52144"/>
          <a:lstStyle/>
          <a:p>
            <a:endParaRPr lang="fr-FR"/>
          </a:p>
        </p:txBody>
      </p:sp>
      <p:sp>
        <p:nvSpPr>
          <p:cNvPr id="4" name="Espace réservé du numéro de diapositive 3"/>
          <p:cNvSpPr>
            <a:spLocks noGrp="1"/>
          </p:cNvSpPr>
          <p:nvPr>
            <p:ph type="sldNum" sz="quarter" idx="12"/>
          </p:nvPr>
        </p:nvSpPr>
        <p:spPr>
          <a:xfrm>
            <a:off x="7660190" y="7009642"/>
            <a:ext cx="2494016" cy="402652"/>
          </a:xfrm>
          <a:prstGeom prst="rect">
            <a:avLst/>
          </a:prstGeom>
        </p:spPr>
        <p:txBody>
          <a:bodyPr lIns="104287" tIns="52144" rIns="104287" bIns="52144"/>
          <a:lstStyle/>
          <a:p>
            <a:fld id="{3B62A47D-C235-3540-AD48-147B793D068F}" type="slidenum">
              <a:rPr lang="fr-FR" smtClean="0"/>
              <a:t>‹N°›</a:t>
            </a:fld>
            <a:endParaRPr lang="fr-FR"/>
          </a:p>
        </p:txBody>
      </p:sp>
    </p:spTree>
    <p:extLst>
      <p:ext uri="{BB962C8B-B14F-4D97-AF65-F5344CB8AC3E}">
        <p14:creationId xmlns:p14="http://schemas.microsoft.com/office/powerpoint/2010/main" val="351136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433" y="301113"/>
            <a:ext cx="3516488" cy="1281483"/>
          </a:xfrm>
          <a:prstGeom prst="rect">
            <a:avLst/>
          </a:prstGeom>
        </p:spPr>
        <p:txBody>
          <a:bodyPr lIns="104287" tIns="52144" rIns="104287" bIns="52144" anchor="b"/>
          <a:lstStyle>
            <a:lvl1pPr algn="l">
              <a:defRPr sz="2300" b="1"/>
            </a:lvl1pPr>
          </a:lstStyle>
          <a:p>
            <a:r>
              <a:rPr lang="fr-FR"/>
              <a:t>Cliquez et modifiez le titre</a:t>
            </a:r>
          </a:p>
        </p:txBody>
      </p:sp>
      <p:sp>
        <p:nvSpPr>
          <p:cNvPr id="3" name="Espace réservé du contenu 2"/>
          <p:cNvSpPr>
            <a:spLocks noGrp="1"/>
          </p:cNvSpPr>
          <p:nvPr>
            <p:ph idx="1"/>
          </p:nvPr>
        </p:nvSpPr>
        <p:spPr>
          <a:xfrm>
            <a:off x="4178960" y="301114"/>
            <a:ext cx="5975246" cy="6454683"/>
          </a:xfrm>
          <a:prstGeom prst="rect">
            <a:avLst/>
          </a:prstGeom>
        </p:spPr>
        <p:txBody>
          <a:bodyPr lIns="104287" tIns="52144" rIns="104287" bIns="52144"/>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433" y="1582597"/>
            <a:ext cx="3516488" cy="5173200"/>
          </a:xfrm>
          <a:prstGeom prst="rect">
            <a:avLst/>
          </a:prstGeom>
        </p:spPr>
        <p:txBody>
          <a:bodyPr lIns="104287" tIns="52144" rIns="104287" bIns="52144"/>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a:xfrm>
            <a:off x="534432" y="7009642"/>
            <a:ext cx="2494016" cy="402652"/>
          </a:xfrm>
          <a:prstGeom prst="rect">
            <a:avLst/>
          </a:prstGeom>
        </p:spPr>
        <p:txBody>
          <a:bodyPr lIns="104287" tIns="52144" rIns="104287" bIns="52144"/>
          <a:lstStyle/>
          <a:p>
            <a:fld id="{49E53CA6-F7B3-BD4A-BDB7-6E00938D163F}" type="datetimeFigureOut">
              <a:rPr lang="fr-FR" smtClean="0"/>
              <a:t>16/10/2024</a:t>
            </a:fld>
            <a:endParaRPr lang="fr-FR"/>
          </a:p>
        </p:txBody>
      </p:sp>
      <p:sp>
        <p:nvSpPr>
          <p:cNvPr id="6" name="Espace réservé du pied de page 5"/>
          <p:cNvSpPr>
            <a:spLocks noGrp="1"/>
          </p:cNvSpPr>
          <p:nvPr>
            <p:ph type="ftr" sz="quarter" idx="11"/>
          </p:nvPr>
        </p:nvSpPr>
        <p:spPr>
          <a:xfrm>
            <a:off x="3651952" y="7009642"/>
            <a:ext cx="3384735" cy="402652"/>
          </a:xfrm>
          <a:prstGeom prst="rect">
            <a:avLst/>
          </a:prstGeom>
        </p:spPr>
        <p:txBody>
          <a:bodyPr lIns="104287" tIns="52144" rIns="104287" bIns="52144"/>
          <a:lstStyle/>
          <a:p>
            <a:endParaRPr lang="fr-FR"/>
          </a:p>
        </p:txBody>
      </p:sp>
      <p:sp>
        <p:nvSpPr>
          <p:cNvPr id="7" name="Espace réservé du numéro de diapositive 6"/>
          <p:cNvSpPr>
            <a:spLocks noGrp="1"/>
          </p:cNvSpPr>
          <p:nvPr>
            <p:ph type="sldNum" sz="quarter" idx="12"/>
          </p:nvPr>
        </p:nvSpPr>
        <p:spPr>
          <a:xfrm>
            <a:off x="7660190" y="7009642"/>
            <a:ext cx="2494016" cy="402652"/>
          </a:xfrm>
          <a:prstGeom prst="rect">
            <a:avLst/>
          </a:prstGeom>
        </p:spPr>
        <p:txBody>
          <a:bodyPr lIns="104287" tIns="52144" rIns="104287" bIns="52144"/>
          <a:lstStyle/>
          <a:p>
            <a:fld id="{3B62A47D-C235-3540-AD48-147B793D068F}" type="slidenum">
              <a:rPr lang="fr-FR" smtClean="0"/>
              <a:t>‹N°›</a:t>
            </a:fld>
            <a:endParaRPr lang="fr-FR"/>
          </a:p>
        </p:txBody>
      </p:sp>
    </p:spTree>
    <p:extLst>
      <p:ext uri="{BB962C8B-B14F-4D97-AF65-F5344CB8AC3E}">
        <p14:creationId xmlns:p14="http://schemas.microsoft.com/office/powerpoint/2010/main" val="215628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048" y="5293995"/>
            <a:ext cx="6413183" cy="624986"/>
          </a:xfrm>
          <a:prstGeom prst="rect">
            <a:avLst/>
          </a:prstGeom>
        </p:spPr>
        <p:txBody>
          <a:bodyPr lIns="104287" tIns="52144" rIns="104287" bIns="52144" anchor="b"/>
          <a:lstStyle>
            <a:lvl1pPr algn="l">
              <a:defRPr sz="2300" b="1"/>
            </a:lvl1pPr>
          </a:lstStyle>
          <a:p>
            <a:r>
              <a:rPr lang="fr-FR"/>
              <a:t>Cliquez et modifiez le titre</a:t>
            </a:r>
          </a:p>
        </p:txBody>
      </p:sp>
      <p:sp>
        <p:nvSpPr>
          <p:cNvPr id="3" name="Espace réservé pour une image  2"/>
          <p:cNvSpPr>
            <a:spLocks noGrp="1"/>
          </p:cNvSpPr>
          <p:nvPr>
            <p:ph type="pic" idx="1"/>
          </p:nvPr>
        </p:nvSpPr>
        <p:spPr>
          <a:xfrm>
            <a:off x="2095048" y="675755"/>
            <a:ext cx="6413183" cy="4537710"/>
          </a:xfrm>
          <a:prstGeom prst="rect">
            <a:avLst/>
          </a:prstGeom>
        </p:spPr>
        <p:txBody>
          <a:bodyPr lIns="104287" tIns="52144" rIns="104287" bIns="52144"/>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fr-FR"/>
          </a:p>
        </p:txBody>
      </p:sp>
      <p:sp>
        <p:nvSpPr>
          <p:cNvPr id="4" name="Espace réservé du texte 3"/>
          <p:cNvSpPr>
            <a:spLocks noGrp="1"/>
          </p:cNvSpPr>
          <p:nvPr>
            <p:ph type="body" sz="half" idx="2"/>
          </p:nvPr>
        </p:nvSpPr>
        <p:spPr>
          <a:xfrm>
            <a:off x="2095048" y="5918981"/>
            <a:ext cx="6413183" cy="887584"/>
          </a:xfrm>
          <a:prstGeom prst="rect">
            <a:avLst/>
          </a:prstGeom>
        </p:spPr>
        <p:txBody>
          <a:bodyPr lIns="104287" tIns="52144" rIns="104287" bIns="52144"/>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a:xfrm>
            <a:off x="534432" y="7009642"/>
            <a:ext cx="2494016" cy="402652"/>
          </a:xfrm>
          <a:prstGeom prst="rect">
            <a:avLst/>
          </a:prstGeom>
        </p:spPr>
        <p:txBody>
          <a:bodyPr lIns="104287" tIns="52144" rIns="104287" bIns="52144"/>
          <a:lstStyle/>
          <a:p>
            <a:fld id="{49E53CA6-F7B3-BD4A-BDB7-6E00938D163F}" type="datetimeFigureOut">
              <a:rPr lang="fr-FR" smtClean="0"/>
              <a:t>16/10/2024</a:t>
            </a:fld>
            <a:endParaRPr lang="fr-FR"/>
          </a:p>
        </p:txBody>
      </p:sp>
      <p:sp>
        <p:nvSpPr>
          <p:cNvPr id="6" name="Espace réservé du pied de page 5"/>
          <p:cNvSpPr>
            <a:spLocks noGrp="1"/>
          </p:cNvSpPr>
          <p:nvPr>
            <p:ph type="ftr" sz="quarter" idx="11"/>
          </p:nvPr>
        </p:nvSpPr>
        <p:spPr>
          <a:xfrm>
            <a:off x="3651952" y="7009642"/>
            <a:ext cx="3384735" cy="402652"/>
          </a:xfrm>
          <a:prstGeom prst="rect">
            <a:avLst/>
          </a:prstGeom>
        </p:spPr>
        <p:txBody>
          <a:bodyPr lIns="104287" tIns="52144" rIns="104287" bIns="52144"/>
          <a:lstStyle/>
          <a:p>
            <a:endParaRPr lang="fr-FR"/>
          </a:p>
        </p:txBody>
      </p:sp>
      <p:sp>
        <p:nvSpPr>
          <p:cNvPr id="7" name="Espace réservé du numéro de diapositive 6"/>
          <p:cNvSpPr>
            <a:spLocks noGrp="1"/>
          </p:cNvSpPr>
          <p:nvPr>
            <p:ph type="sldNum" sz="quarter" idx="12"/>
          </p:nvPr>
        </p:nvSpPr>
        <p:spPr>
          <a:xfrm>
            <a:off x="7660190" y="7009642"/>
            <a:ext cx="2494016" cy="402652"/>
          </a:xfrm>
          <a:prstGeom prst="rect">
            <a:avLst/>
          </a:prstGeom>
        </p:spPr>
        <p:txBody>
          <a:bodyPr lIns="104287" tIns="52144" rIns="104287" bIns="52144"/>
          <a:lstStyle/>
          <a:p>
            <a:fld id="{3B62A47D-C235-3540-AD48-147B793D068F}" type="slidenum">
              <a:rPr lang="fr-FR" smtClean="0"/>
              <a:t>‹N°›</a:t>
            </a:fld>
            <a:endParaRPr lang="fr-FR"/>
          </a:p>
        </p:txBody>
      </p:sp>
    </p:spTree>
    <p:extLst>
      <p:ext uri="{BB962C8B-B14F-4D97-AF65-F5344CB8AC3E}">
        <p14:creationId xmlns:p14="http://schemas.microsoft.com/office/powerpoint/2010/main" val="1894542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13"/>
          <a:stretch>
            <a:fillRect/>
          </a:stretch>
        </p:blipFill>
        <p:spPr>
          <a:xfrm>
            <a:off x="1022679" y="6849671"/>
            <a:ext cx="9677400" cy="457200"/>
          </a:xfrm>
          <a:prstGeom prst="rect">
            <a:avLst/>
          </a:prstGeom>
        </p:spPr>
      </p:pic>
      <p:pic>
        <p:nvPicPr>
          <p:cNvPr id="3" name="Image 2">
            <a:extLst>
              <a:ext uri="{FF2B5EF4-FFF2-40B4-BE49-F238E27FC236}">
                <a16:creationId xmlns:a16="http://schemas.microsoft.com/office/drawing/2014/main" id="{BE57FDA1-2A76-4DC1-A264-F1C5B8BE4C0C}"/>
              </a:ext>
            </a:extLst>
          </p:cNvPr>
          <p:cNvPicPr>
            <a:picLocks noChangeAspect="1"/>
          </p:cNvPicPr>
          <p:nvPr userDrawn="1"/>
        </p:nvPicPr>
        <p:blipFill>
          <a:blip r:embed="rId14"/>
          <a:stretch>
            <a:fillRect/>
          </a:stretch>
        </p:blipFill>
        <p:spPr>
          <a:xfrm>
            <a:off x="246755" y="136525"/>
            <a:ext cx="2906628" cy="1315972"/>
          </a:xfrm>
          <a:prstGeom prst="rect">
            <a:avLst/>
          </a:prstGeom>
        </p:spPr>
      </p:pic>
    </p:spTree>
    <p:extLst>
      <p:ext uri="{BB962C8B-B14F-4D97-AF65-F5344CB8AC3E}">
        <p14:creationId xmlns:p14="http://schemas.microsoft.com/office/powerpoint/2010/main" val="2108173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hyperlink" Target="mailto:akouza@unml.inf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mailto:nszwed@unml.inf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jpeg"/><Relationship Id="rId7" Type="http://schemas.openxmlformats.org/officeDocument/2006/relationships/image" Target="../media/image11.png"/><Relationship Id="rId12" Type="http://schemas.microsoft.com/office/2007/relationships/hdphoto" Target="../media/hdphoto3.wdp"/><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png"/><Relationship Id="rId10" Type="http://schemas.microsoft.com/office/2007/relationships/hdphoto" Target="../media/hdphoto2.wdp"/><Relationship Id="rId4" Type="http://schemas.openxmlformats.org/officeDocument/2006/relationships/image" Target="../media/image8.jpeg"/><Relationship Id="rId9"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jpeg"/><Relationship Id="rId7" Type="http://schemas.openxmlformats.org/officeDocument/2006/relationships/image" Target="../media/image11.png"/><Relationship Id="rId12" Type="http://schemas.microsoft.com/office/2007/relationships/hdphoto" Target="../media/hdphoto3.wdp"/><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png"/><Relationship Id="rId10" Type="http://schemas.microsoft.com/office/2007/relationships/hdphoto" Target="../media/hdphoto2.wdp"/><Relationship Id="rId4" Type="http://schemas.openxmlformats.org/officeDocument/2006/relationships/image" Target="../media/image8.jpeg"/><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jpeg"/><Relationship Id="rId7" Type="http://schemas.openxmlformats.org/officeDocument/2006/relationships/image" Target="../media/image11.png"/><Relationship Id="rId12" Type="http://schemas.microsoft.com/office/2007/relationships/hdphoto" Target="../media/hdphoto3.wdp"/><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png"/><Relationship Id="rId10" Type="http://schemas.microsoft.com/office/2007/relationships/hdphoto" Target="../media/hdphoto2.wdp"/><Relationship Id="rId4" Type="http://schemas.openxmlformats.org/officeDocument/2006/relationships/image" Target="../media/image8.jpeg"/><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jpeg"/><Relationship Id="rId7" Type="http://schemas.openxmlformats.org/officeDocument/2006/relationships/image" Target="../media/image11.png"/><Relationship Id="rId12" Type="http://schemas.microsoft.com/office/2007/relationships/hdphoto" Target="../media/hdphoto3.wdp"/><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png"/><Relationship Id="rId10" Type="http://schemas.microsoft.com/office/2007/relationships/hdphoto" Target="../media/hdphoto2.wdp"/><Relationship Id="rId4" Type="http://schemas.openxmlformats.org/officeDocument/2006/relationships/image" Target="../media/image8.jpeg"/><Relationship Id="rId9"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6AF3CD5-F1B6-45F7-94CB-6B0B67488314}"/>
              </a:ext>
            </a:extLst>
          </p:cNvPr>
          <p:cNvSpPr txBox="1"/>
          <p:nvPr/>
        </p:nvSpPr>
        <p:spPr>
          <a:xfrm>
            <a:off x="9369537" y="6531854"/>
            <a:ext cx="2119746" cy="261610"/>
          </a:xfrm>
          <a:prstGeom prst="rect">
            <a:avLst/>
          </a:prstGeom>
          <a:noFill/>
        </p:spPr>
        <p:txBody>
          <a:bodyPr wrap="square" rtlCol="0">
            <a:spAutoFit/>
          </a:bodyPr>
          <a:lstStyle/>
          <a:p>
            <a:r>
              <a:rPr lang="fr-FR" sz="1100">
                <a:latin typeface="Arial" panose="020B0604020202020204" pitchFamily="34" charset="0"/>
                <a:cs typeface="Arial" panose="020B0604020202020204" pitchFamily="34" charset="0"/>
              </a:rPr>
              <a:t>9 octobre 2024</a:t>
            </a:r>
          </a:p>
        </p:txBody>
      </p:sp>
      <p:sp>
        <p:nvSpPr>
          <p:cNvPr id="6" name="ZoneTexte 5">
            <a:extLst>
              <a:ext uri="{FF2B5EF4-FFF2-40B4-BE49-F238E27FC236}">
                <a16:creationId xmlns:a16="http://schemas.microsoft.com/office/drawing/2014/main" id="{5CDF3256-0C33-4622-A5A3-A7D7F49D29DA}"/>
              </a:ext>
            </a:extLst>
          </p:cNvPr>
          <p:cNvSpPr txBox="1"/>
          <p:nvPr/>
        </p:nvSpPr>
        <p:spPr>
          <a:xfrm>
            <a:off x="378687" y="3088927"/>
            <a:ext cx="9931263" cy="1384995"/>
          </a:xfrm>
          <a:prstGeom prst="rect">
            <a:avLst/>
          </a:prstGeom>
          <a:noFill/>
        </p:spPr>
        <p:txBody>
          <a:bodyPr wrap="square" rtlCol="0">
            <a:spAutoFit/>
          </a:bodyPr>
          <a:lstStyle/>
          <a:p>
            <a:pPr algn="ctr"/>
            <a:r>
              <a:rPr lang="fr-FR" sz="2800" b="1" i="0" cap="all">
                <a:solidFill>
                  <a:srgbClr val="59B9BF"/>
                </a:solidFill>
                <a:effectLst/>
                <a:latin typeface="Arial" panose="020B0604020202020204" pitchFamily="34" charset="0"/>
                <a:cs typeface="Arial" panose="020B0604020202020204" pitchFamily="34" charset="0"/>
              </a:rPr>
              <a:t>Penser la participation avec l’Institut Bertrand Schwartz – Pourquoi la promouvoir et quelles conditions pour l’organiser ?</a:t>
            </a:r>
          </a:p>
        </p:txBody>
      </p:sp>
      <p:sp>
        <p:nvSpPr>
          <p:cNvPr id="2" name="ZoneTexte 1">
            <a:extLst>
              <a:ext uri="{FF2B5EF4-FFF2-40B4-BE49-F238E27FC236}">
                <a16:creationId xmlns:a16="http://schemas.microsoft.com/office/drawing/2014/main" id="{34094A9A-E005-3256-13A1-FC093722FAA7}"/>
              </a:ext>
            </a:extLst>
          </p:cNvPr>
          <p:cNvSpPr txBox="1"/>
          <p:nvPr/>
        </p:nvSpPr>
        <p:spPr>
          <a:xfrm>
            <a:off x="214224" y="5856425"/>
            <a:ext cx="4541969" cy="338554"/>
          </a:xfrm>
          <a:prstGeom prst="rect">
            <a:avLst/>
          </a:prstGeom>
          <a:noFill/>
        </p:spPr>
        <p:txBody>
          <a:bodyPr wrap="square" rtlCol="0">
            <a:spAutoFit/>
          </a:bodyPr>
          <a:lstStyle/>
          <a:p>
            <a:r>
              <a:rPr lang="fr-FR" sz="1600" b="1" i="0" cap="all">
                <a:solidFill>
                  <a:srgbClr val="246584"/>
                </a:solidFill>
                <a:effectLst/>
                <a:latin typeface="Arial" panose="020B0604020202020204" pitchFamily="34" charset="0"/>
                <a:cs typeface="Arial" panose="020B0604020202020204" pitchFamily="34" charset="0"/>
              </a:rPr>
              <a:t>Nous suivre SUR LES réseaux sociaux</a:t>
            </a:r>
          </a:p>
        </p:txBody>
      </p:sp>
      <p:sp>
        <p:nvSpPr>
          <p:cNvPr id="4" name="ZoneTexte 3">
            <a:extLst>
              <a:ext uri="{FF2B5EF4-FFF2-40B4-BE49-F238E27FC236}">
                <a16:creationId xmlns:a16="http://schemas.microsoft.com/office/drawing/2014/main" id="{A494C5B6-5E09-4867-8151-5077647B1BC2}"/>
              </a:ext>
            </a:extLst>
          </p:cNvPr>
          <p:cNvSpPr txBox="1"/>
          <p:nvPr/>
        </p:nvSpPr>
        <p:spPr>
          <a:xfrm>
            <a:off x="7367585" y="446220"/>
            <a:ext cx="3061825" cy="646331"/>
          </a:xfrm>
          <a:prstGeom prst="rect">
            <a:avLst/>
          </a:prstGeom>
          <a:noFill/>
        </p:spPr>
        <p:txBody>
          <a:bodyPr wrap="square" rtlCol="0">
            <a:spAutoFit/>
          </a:bodyPr>
          <a:lstStyle/>
          <a:p>
            <a:pPr algn="r"/>
            <a:r>
              <a:rPr lang="fr-FR" sz="1800" b="1" i="0" cap="all">
                <a:solidFill>
                  <a:srgbClr val="246584"/>
                </a:solidFill>
                <a:effectLst/>
                <a:highlight>
                  <a:srgbClr val="FFFF00"/>
                </a:highlight>
                <a:latin typeface="Arial" panose="020B0604020202020204" pitchFamily="34" charset="0"/>
                <a:cs typeface="Arial" panose="020B0604020202020204" pitchFamily="34" charset="0"/>
              </a:rPr>
              <a:t>#RNML2024 </a:t>
            </a:r>
          </a:p>
          <a:p>
            <a:pPr algn="r"/>
            <a:r>
              <a:rPr lang="fr-FR" sz="1800" b="1" cap="all">
                <a:solidFill>
                  <a:srgbClr val="246584"/>
                </a:solidFill>
                <a:highlight>
                  <a:srgbClr val="FFFF00"/>
                </a:highlight>
                <a:latin typeface="Arial" panose="020B0604020202020204" pitchFamily="34" charset="0"/>
                <a:cs typeface="Arial" panose="020B0604020202020204" pitchFamily="34" charset="0"/>
              </a:rPr>
              <a:t>#MISSIONSLOCALES2024</a:t>
            </a:r>
            <a:endParaRPr lang="fr-FR" sz="1800" b="1" i="0" cap="all">
              <a:solidFill>
                <a:srgbClr val="246584"/>
              </a:solidFill>
              <a:effectLst/>
              <a:highlight>
                <a:srgbClr val="FFFF00"/>
              </a:highlight>
              <a:latin typeface="Arial" panose="020B0604020202020204" pitchFamily="34" charset="0"/>
              <a:cs typeface="Arial" panose="020B0604020202020204" pitchFamily="34" charset="0"/>
            </a:endParaRPr>
          </a:p>
        </p:txBody>
      </p:sp>
      <p:pic>
        <p:nvPicPr>
          <p:cNvPr id="7" name="Image 6" descr="Une image contenant noir, obscurité&#10;&#10;Description générée automatiquement">
            <a:extLst>
              <a:ext uri="{FF2B5EF4-FFF2-40B4-BE49-F238E27FC236}">
                <a16:creationId xmlns:a16="http://schemas.microsoft.com/office/drawing/2014/main" id="{74FAA484-808C-F040-DF8B-7B4B41464CBE}"/>
              </a:ext>
            </a:extLst>
          </p:cNvPr>
          <p:cNvPicPr>
            <a:picLocks noChangeAspect="1"/>
          </p:cNvPicPr>
          <p:nvPr/>
        </p:nvPicPr>
        <p:blipFill>
          <a:blip r:embed="rId2"/>
          <a:stretch>
            <a:fillRect/>
          </a:stretch>
        </p:blipFill>
        <p:spPr>
          <a:xfrm>
            <a:off x="333819" y="6365351"/>
            <a:ext cx="338554" cy="338554"/>
          </a:xfrm>
          <a:prstGeom prst="rect">
            <a:avLst/>
          </a:prstGeom>
        </p:spPr>
      </p:pic>
      <p:pic>
        <p:nvPicPr>
          <p:cNvPr id="10" name="Image 9" descr="Une image contenant noir, obscurité&#10;&#10;Description générée automatiquement">
            <a:extLst>
              <a:ext uri="{FF2B5EF4-FFF2-40B4-BE49-F238E27FC236}">
                <a16:creationId xmlns:a16="http://schemas.microsoft.com/office/drawing/2014/main" id="{44A26B98-B5D2-0781-F5A8-D58D1E2D8DE9}"/>
              </a:ext>
            </a:extLst>
          </p:cNvPr>
          <p:cNvPicPr>
            <a:picLocks noChangeAspect="1"/>
          </p:cNvPicPr>
          <p:nvPr/>
        </p:nvPicPr>
        <p:blipFill>
          <a:blip r:embed="rId3"/>
          <a:stretch>
            <a:fillRect/>
          </a:stretch>
        </p:blipFill>
        <p:spPr>
          <a:xfrm>
            <a:off x="5692766" y="6351319"/>
            <a:ext cx="338554" cy="338554"/>
          </a:xfrm>
          <a:prstGeom prst="rect">
            <a:avLst/>
          </a:prstGeom>
        </p:spPr>
      </p:pic>
      <p:pic>
        <p:nvPicPr>
          <p:cNvPr id="12" name="Image 11" descr="Une image contenant noir, obscurité&#10;&#10;Description générée automatiquement">
            <a:extLst>
              <a:ext uri="{FF2B5EF4-FFF2-40B4-BE49-F238E27FC236}">
                <a16:creationId xmlns:a16="http://schemas.microsoft.com/office/drawing/2014/main" id="{65B7D7D6-080C-6011-AF41-562FF60F1EB4}"/>
              </a:ext>
            </a:extLst>
          </p:cNvPr>
          <p:cNvPicPr>
            <a:picLocks noChangeAspect="1"/>
          </p:cNvPicPr>
          <p:nvPr/>
        </p:nvPicPr>
        <p:blipFill>
          <a:blip r:embed="rId4"/>
          <a:stretch>
            <a:fillRect/>
          </a:stretch>
        </p:blipFill>
        <p:spPr>
          <a:xfrm>
            <a:off x="5162933" y="6351319"/>
            <a:ext cx="338554" cy="338554"/>
          </a:xfrm>
          <a:prstGeom prst="rect">
            <a:avLst/>
          </a:prstGeom>
        </p:spPr>
      </p:pic>
      <p:pic>
        <p:nvPicPr>
          <p:cNvPr id="14" name="Image 13" descr="Une image contenant noir, obscurité&#10;&#10;Description générée automatiquement">
            <a:extLst>
              <a:ext uri="{FF2B5EF4-FFF2-40B4-BE49-F238E27FC236}">
                <a16:creationId xmlns:a16="http://schemas.microsoft.com/office/drawing/2014/main" id="{D800C4DA-A137-00A2-F318-8D32070F85DB}"/>
              </a:ext>
            </a:extLst>
          </p:cNvPr>
          <p:cNvPicPr>
            <a:picLocks noChangeAspect="1"/>
          </p:cNvPicPr>
          <p:nvPr/>
        </p:nvPicPr>
        <p:blipFill>
          <a:blip r:embed="rId5"/>
          <a:stretch>
            <a:fillRect/>
          </a:stretch>
        </p:blipFill>
        <p:spPr>
          <a:xfrm>
            <a:off x="2591678" y="6365351"/>
            <a:ext cx="338554" cy="338554"/>
          </a:xfrm>
          <a:prstGeom prst="rect">
            <a:avLst/>
          </a:prstGeom>
        </p:spPr>
      </p:pic>
      <p:sp>
        <p:nvSpPr>
          <p:cNvPr id="15" name="ZoneTexte 14">
            <a:extLst>
              <a:ext uri="{FF2B5EF4-FFF2-40B4-BE49-F238E27FC236}">
                <a16:creationId xmlns:a16="http://schemas.microsoft.com/office/drawing/2014/main" id="{EF889E9E-5384-58FD-1701-EE76A50E91B6}"/>
              </a:ext>
            </a:extLst>
          </p:cNvPr>
          <p:cNvSpPr txBox="1"/>
          <p:nvPr/>
        </p:nvSpPr>
        <p:spPr>
          <a:xfrm>
            <a:off x="636386" y="6382096"/>
            <a:ext cx="1848823" cy="307777"/>
          </a:xfrm>
          <a:prstGeom prst="rect">
            <a:avLst/>
          </a:prstGeom>
          <a:noFill/>
        </p:spPr>
        <p:txBody>
          <a:bodyPr wrap="square" rtlCol="0">
            <a:spAutoFit/>
          </a:bodyPr>
          <a:lstStyle/>
          <a:p>
            <a:r>
              <a:rPr lang="fr-FR" sz="1400" b="1">
                <a:solidFill>
                  <a:srgbClr val="246584"/>
                </a:solidFill>
                <a:latin typeface="Arial" panose="020B0604020202020204" pitchFamily="34" charset="0"/>
                <a:cs typeface="Arial" panose="020B0604020202020204" pitchFamily="34" charset="0"/>
              </a:rPr>
              <a:t>@UNmissionlocale</a:t>
            </a:r>
          </a:p>
        </p:txBody>
      </p:sp>
      <p:sp>
        <p:nvSpPr>
          <p:cNvPr id="16" name="ZoneTexte 15">
            <a:extLst>
              <a:ext uri="{FF2B5EF4-FFF2-40B4-BE49-F238E27FC236}">
                <a16:creationId xmlns:a16="http://schemas.microsoft.com/office/drawing/2014/main" id="{7DAF25F7-4EA9-41BA-1D57-B5DD8E713073}"/>
              </a:ext>
            </a:extLst>
          </p:cNvPr>
          <p:cNvSpPr txBox="1"/>
          <p:nvPr/>
        </p:nvSpPr>
        <p:spPr>
          <a:xfrm>
            <a:off x="2905074" y="6255131"/>
            <a:ext cx="2119746" cy="523220"/>
          </a:xfrm>
          <a:prstGeom prst="rect">
            <a:avLst/>
          </a:prstGeom>
          <a:noFill/>
        </p:spPr>
        <p:txBody>
          <a:bodyPr wrap="square" rtlCol="0">
            <a:spAutoFit/>
          </a:bodyPr>
          <a:lstStyle/>
          <a:p>
            <a:r>
              <a:rPr lang="fr-FR" sz="1400" b="1">
                <a:solidFill>
                  <a:srgbClr val="246584"/>
                </a:solidFill>
                <a:latin typeface="Arial" panose="020B0604020202020204" pitchFamily="34" charset="0"/>
                <a:cs typeface="Arial" panose="020B0604020202020204" pitchFamily="34" charset="0"/>
              </a:rPr>
              <a:t>Union nationale </a:t>
            </a:r>
          </a:p>
          <a:p>
            <a:r>
              <a:rPr lang="fr-FR" sz="1400" b="1">
                <a:solidFill>
                  <a:srgbClr val="246584"/>
                </a:solidFill>
                <a:latin typeface="Arial" panose="020B0604020202020204" pitchFamily="34" charset="0"/>
                <a:cs typeface="Arial" panose="020B0604020202020204" pitchFamily="34" charset="0"/>
              </a:rPr>
              <a:t>des Missions Locales</a:t>
            </a:r>
          </a:p>
        </p:txBody>
      </p:sp>
      <p:sp>
        <p:nvSpPr>
          <p:cNvPr id="17" name="ZoneTexte 16">
            <a:extLst>
              <a:ext uri="{FF2B5EF4-FFF2-40B4-BE49-F238E27FC236}">
                <a16:creationId xmlns:a16="http://schemas.microsoft.com/office/drawing/2014/main" id="{C7E00E8A-F2D6-0133-19E1-43BA379CD2F7}"/>
              </a:ext>
            </a:extLst>
          </p:cNvPr>
          <p:cNvSpPr txBox="1"/>
          <p:nvPr/>
        </p:nvSpPr>
        <p:spPr>
          <a:xfrm>
            <a:off x="6031320" y="6362853"/>
            <a:ext cx="2315479" cy="307777"/>
          </a:xfrm>
          <a:prstGeom prst="rect">
            <a:avLst/>
          </a:prstGeom>
          <a:noFill/>
        </p:spPr>
        <p:txBody>
          <a:bodyPr wrap="square" rtlCol="0">
            <a:spAutoFit/>
          </a:bodyPr>
          <a:lstStyle/>
          <a:p>
            <a:r>
              <a:rPr lang="fr-FR" sz="1400" b="1">
                <a:solidFill>
                  <a:srgbClr val="246584"/>
                </a:solidFill>
                <a:latin typeface="Arial" panose="020B0604020202020204" pitchFamily="34" charset="0"/>
                <a:cs typeface="Arial" panose="020B0604020202020204" pitchFamily="34" charset="0"/>
              </a:rPr>
              <a:t>@unml_missionslocales</a:t>
            </a:r>
          </a:p>
        </p:txBody>
      </p:sp>
      <p:pic>
        <p:nvPicPr>
          <p:cNvPr id="18" name="Image 17" descr="Une image contenant texte, Police, capture d’écran, graphisme&#10;&#10;Description générée automatiquement">
            <a:extLst>
              <a:ext uri="{FF2B5EF4-FFF2-40B4-BE49-F238E27FC236}">
                <a16:creationId xmlns:a16="http://schemas.microsoft.com/office/drawing/2014/main" id="{2C57BF3A-2E91-055F-48BE-C957934D8A25}"/>
              </a:ext>
            </a:extLst>
          </p:cNvPr>
          <p:cNvPicPr>
            <a:picLocks noChangeAspect="1"/>
          </p:cNvPicPr>
          <p:nvPr/>
        </p:nvPicPr>
        <p:blipFill>
          <a:blip r:embed="rId6"/>
          <a:stretch>
            <a:fillRect/>
          </a:stretch>
        </p:blipFill>
        <p:spPr>
          <a:xfrm>
            <a:off x="378686" y="159546"/>
            <a:ext cx="5272090" cy="2231114"/>
          </a:xfrm>
          <a:prstGeom prst="rect">
            <a:avLst/>
          </a:prstGeom>
        </p:spPr>
      </p:pic>
      <p:pic>
        <p:nvPicPr>
          <p:cNvPr id="5" name="Image 4">
            <a:extLst>
              <a:ext uri="{FF2B5EF4-FFF2-40B4-BE49-F238E27FC236}">
                <a16:creationId xmlns:a16="http://schemas.microsoft.com/office/drawing/2014/main" id="{D6C0FF33-9443-0E75-0E72-5471627D6C45}"/>
              </a:ext>
            </a:extLst>
          </p:cNvPr>
          <p:cNvPicPr>
            <a:picLocks noChangeAspect="1"/>
          </p:cNvPicPr>
          <p:nvPr/>
        </p:nvPicPr>
        <p:blipFill rotWithShape="1">
          <a:blip r:embed="rId7">
            <a:extLst>
              <a:ext uri="{28A0092B-C50C-407E-A947-70E740481C1C}">
                <a14:useLocalDpi xmlns:a14="http://schemas.microsoft.com/office/drawing/2010/main" val="0"/>
              </a:ext>
            </a:extLst>
          </a:blip>
          <a:srcRect l="2905"/>
          <a:stretch/>
        </p:blipFill>
        <p:spPr>
          <a:xfrm>
            <a:off x="2144859" y="1367871"/>
            <a:ext cx="1570745" cy="737715"/>
          </a:xfrm>
          <a:prstGeom prst="rect">
            <a:avLst/>
          </a:prstGeom>
        </p:spPr>
      </p:pic>
    </p:spTree>
    <p:extLst>
      <p:ext uri="{BB962C8B-B14F-4D97-AF65-F5344CB8AC3E}">
        <p14:creationId xmlns:p14="http://schemas.microsoft.com/office/powerpoint/2010/main" val="1577630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8B1DF894-AF91-323E-C159-115F965C7317}"/>
              </a:ext>
            </a:extLst>
          </p:cNvPr>
          <p:cNvGrpSpPr/>
          <p:nvPr/>
        </p:nvGrpSpPr>
        <p:grpSpPr>
          <a:xfrm>
            <a:off x="378687" y="159546"/>
            <a:ext cx="3769300" cy="1595143"/>
            <a:chOff x="378687" y="159546"/>
            <a:chExt cx="3769300" cy="1595143"/>
          </a:xfrm>
        </p:grpSpPr>
        <p:pic>
          <p:nvPicPr>
            <p:cNvPr id="7" name="Image 6" descr="Une image contenant texte, Police, capture d’écran, graphisme&#10;&#10;Description générée automatiquement">
              <a:extLst>
                <a:ext uri="{FF2B5EF4-FFF2-40B4-BE49-F238E27FC236}">
                  <a16:creationId xmlns:a16="http://schemas.microsoft.com/office/drawing/2014/main" id="{9D24D264-0A9C-F8E4-E1F3-83923E59880B}"/>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8" name="Image 7">
              <a:extLst>
                <a:ext uri="{FF2B5EF4-FFF2-40B4-BE49-F238E27FC236}">
                  <a16:creationId xmlns:a16="http://schemas.microsoft.com/office/drawing/2014/main" id="{8C253FF2-93FC-A509-46D4-BCA9D0FE93CE}"/>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4" name="ZoneTexte 3">
            <a:extLst>
              <a:ext uri="{FF2B5EF4-FFF2-40B4-BE49-F238E27FC236}">
                <a16:creationId xmlns:a16="http://schemas.microsoft.com/office/drawing/2014/main" id="{6808F85E-7220-BE50-A2B7-4C2C6AF9FDE4}"/>
              </a:ext>
            </a:extLst>
          </p:cNvPr>
          <p:cNvSpPr txBox="1"/>
          <p:nvPr/>
        </p:nvSpPr>
        <p:spPr>
          <a:xfrm>
            <a:off x="373169" y="1993635"/>
            <a:ext cx="10070345" cy="738664"/>
          </a:xfrm>
          <a:prstGeom prst="rect">
            <a:avLst/>
          </a:prstGeom>
          <a:noFill/>
        </p:spPr>
        <p:txBody>
          <a:bodyPr wrap="square">
            <a:spAutoFit/>
          </a:bodyPr>
          <a:lstStyle/>
          <a:p>
            <a:pPr marL="285750" indent="-285750">
              <a:buFontTx/>
              <a:buChar char="-"/>
            </a:pPr>
            <a:r>
              <a:rPr lang="fr-FR" sz="1800" b="1" dirty="0">
                <a:solidFill>
                  <a:srgbClr val="246584"/>
                </a:solidFill>
                <a:latin typeface="Arial" panose="020B0604020202020204" pitchFamily="34" charset="0"/>
                <a:cs typeface="Arial" panose="020B0604020202020204" pitchFamily="34" charset="0"/>
              </a:rPr>
              <a:t>Définition commune de </a:t>
            </a:r>
            <a:r>
              <a:rPr lang="fr-FR" sz="2400" b="1" dirty="0">
                <a:solidFill>
                  <a:srgbClr val="246584"/>
                </a:solidFill>
                <a:latin typeface="Arial" panose="020B0604020202020204" pitchFamily="34" charset="0"/>
                <a:cs typeface="Arial" panose="020B0604020202020204" pitchFamily="34" charset="0"/>
              </a:rPr>
              <a:t>10 critères indispensables </a:t>
            </a:r>
            <a:r>
              <a:rPr lang="fr-FR" sz="1800" b="1" dirty="0">
                <a:solidFill>
                  <a:srgbClr val="246584"/>
                </a:solidFill>
                <a:latin typeface="Arial" panose="020B0604020202020204" pitchFamily="34" charset="0"/>
                <a:cs typeface="Arial" panose="020B0604020202020204" pitchFamily="34" charset="0"/>
              </a:rPr>
              <a:t>pour garantir une posture et un cadre déontologique</a:t>
            </a:r>
          </a:p>
        </p:txBody>
      </p:sp>
      <p:sp>
        <p:nvSpPr>
          <p:cNvPr id="9" name="ZoneTexte 8">
            <a:extLst>
              <a:ext uri="{FF2B5EF4-FFF2-40B4-BE49-F238E27FC236}">
                <a16:creationId xmlns:a16="http://schemas.microsoft.com/office/drawing/2014/main" id="{F63C6DFB-EB69-81FB-F650-17DB930C94B1}"/>
              </a:ext>
            </a:extLst>
          </p:cNvPr>
          <p:cNvSpPr txBox="1"/>
          <p:nvPr/>
        </p:nvSpPr>
        <p:spPr>
          <a:xfrm>
            <a:off x="373170" y="3105304"/>
            <a:ext cx="3436386" cy="1677382"/>
          </a:xfrm>
          <a:prstGeom prst="rect">
            <a:avLst/>
          </a:prstGeom>
          <a:solidFill>
            <a:srgbClr val="ABDDDF"/>
          </a:solidFill>
        </p:spPr>
        <p:txBody>
          <a:bodyPr wrap="square">
            <a:spAutoFit/>
          </a:bodyPr>
          <a:lstStyle/>
          <a:p>
            <a:pPr>
              <a:spcAft>
                <a:spcPts val="600"/>
              </a:spcAft>
            </a:pPr>
            <a:r>
              <a:rPr lang="fr-FR" sz="2200" b="1" dirty="0">
                <a:solidFill>
                  <a:srgbClr val="246584"/>
                </a:solidFill>
                <a:latin typeface="Arial" panose="020B0604020202020204" pitchFamily="34" charset="0"/>
                <a:cs typeface="Arial" panose="020B0604020202020204" pitchFamily="34" charset="0"/>
              </a:rPr>
              <a:t>Accessibilité / Inclusion</a:t>
            </a:r>
          </a:p>
          <a:p>
            <a:pPr>
              <a:spcAft>
                <a:spcPts val="600"/>
              </a:spcAft>
            </a:pPr>
            <a:r>
              <a:rPr lang="fr-FR" sz="2200" b="1" dirty="0">
                <a:solidFill>
                  <a:srgbClr val="246584"/>
                </a:solidFill>
                <a:latin typeface="Arial" panose="020B0604020202020204" pitchFamily="34" charset="0"/>
                <a:cs typeface="Arial" panose="020B0604020202020204" pitchFamily="34" charset="0"/>
              </a:rPr>
              <a:t>Confiance</a:t>
            </a:r>
          </a:p>
          <a:p>
            <a:pPr>
              <a:spcAft>
                <a:spcPts val="600"/>
              </a:spcAft>
            </a:pPr>
            <a:r>
              <a:rPr kumimoji="0" lang="fr-FR" sz="2200" b="1" i="0" u="none" strike="noStrike" kern="1200" cap="none" spc="0" normalizeH="0" baseline="0" noProof="0" dirty="0">
                <a:ln>
                  <a:noFill/>
                </a:ln>
                <a:solidFill>
                  <a:srgbClr val="246584"/>
                </a:solidFill>
                <a:effectLst/>
                <a:uLnTx/>
                <a:uFillTx/>
                <a:latin typeface="Arial" panose="020B0604020202020204" pitchFamily="34" charset="0"/>
                <a:ea typeface="+mn-ea"/>
                <a:cs typeface="Arial" panose="020B0604020202020204" pitchFamily="34" charset="0"/>
              </a:rPr>
              <a:t>Écoute</a:t>
            </a:r>
            <a:endParaRPr lang="fr-FR" sz="2200" b="1" dirty="0">
              <a:solidFill>
                <a:srgbClr val="246584"/>
              </a:solidFill>
              <a:latin typeface="Arial" panose="020B0604020202020204" pitchFamily="34" charset="0"/>
              <a:cs typeface="Arial" panose="020B0604020202020204" pitchFamily="34" charset="0"/>
            </a:endParaRPr>
          </a:p>
          <a:p>
            <a:pPr>
              <a:spcAft>
                <a:spcPts val="600"/>
              </a:spcAft>
            </a:pPr>
            <a:r>
              <a:rPr lang="fr-FR" sz="2200" b="1" dirty="0">
                <a:solidFill>
                  <a:srgbClr val="246584"/>
                </a:solidFill>
                <a:latin typeface="Arial" panose="020B0604020202020204" pitchFamily="34" charset="0"/>
                <a:cs typeface="Arial" panose="020B0604020202020204" pitchFamily="34" charset="0"/>
              </a:rPr>
              <a:t>Impact / Influence</a:t>
            </a:r>
          </a:p>
        </p:txBody>
      </p:sp>
      <p:sp>
        <p:nvSpPr>
          <p:cNvPr id="10" name="ZoneTexte 9">
            <a:extLst>
              <a:ext uri="{FF2B5EF4-FFF2-40B4-BE49-F238E27FC236}">
                <a16:creationId xmlns:a16="http://schemas.microsoft.com/office/drawing/2014/main" id="{90A41282-D98F-DD96-2F0D-19A2D7AC5050}"/>
              </a:ext>
            </a:extLst>
          </p:cNvPr>
          <p:cNvSpPr txBox="1"/>
          <p:nvPr/>
        </p:nvSpPr>
        <p:spPr>
          <a:xfrm>
            <a:off x="4161210" y="3105304"/>
            <a:ext cx="2905588" cy="1600438"/>
          </a:xfrm>
          <a:prstGeom prst="rect">
            <a:avLst/>
          </a:prstGeom>
          <a:solidFill>
            <a:srgbClr val="CBE9EB"/>
          </a:solidFill>
        </p:spPr>
        <p:txBody>
          <a:bodyPr wrap="square">
            <a:spAutoFit/>
          </a:bodyPr>
          <a:lstStyle/>
          <a:p>
            <a:pPr>
              <a:spcAft>
                <a:spcPts val="600"/>
              </a:spcAft>
            </a:pPr>
            <a:r>
              <a:rPr lang="fr-FR" sz="2200" b="1">
                <a:solidFill>
                  <a:srgbClr val="246584"/>
                </a:solidFill>
                <a:latin typeface="Arial" panose="020B0604020202020204" pitchFamily="34" charset="0"/>
                <a:cs typeface="Arial" panose="020B0604020202020204" pitchFamily="34" charset="0"/>
              </a:rPr>
              <a:t>Liberté</a:t>
            </a:r>
          </a:p>
          <a:p>
            <a:pPr>
              <a:spcAft>
                <a:spcPts val="600"/>
              </a:spcAft>
            </a:pPr>
            <a:r>
              <a:rPr lang="fr-FR" sz="2200" b="1">
                <a:solidFill>
                  <a:srgbClr val="246584"/>
                </a:solidFill>
                <a:latin typeface="Arial" panose="020B0604020202020204" pitchFamily="34" charset="0"/>
                <a:cs typeface="Arial" panose="020B0604020202020204" pitchFamily="34" charset="0"/>
              </a:rPr>
              <a:t>Posture professionnelle</a:t>
            </a:r>
          </a:p>
          <a:p>
            <a:pPr>
              <a:spcAft>
                <a:spcPts val="600"/>
              </a:spcAft>
            </a:pPr>
            <a:r>
              <a:rPr lang="fr-FR" sz="2200" b="1">
                <a:solidFill>
                  <a:srgbClr val="246584"/>
                </a:solidFill>
                <a:latin typeface="Arial" panose="020B0604020202020204" pitchFamily="34" charset="0"/>
                <a:cs typeface="Arial" panose="020B0604020202020204" pitchFamily="34" charset="0"/>
              </a:rPr>
              <a:t>Respect</a:t>
            </a:r>
          </a:p>
        </p:txBody>
      </p:sp>
      <p:sp>
        <p:nvSpPr>
          <p:cNvPr id="11" name="ZoneTexte 10">
            <a:extLst>
              <a:ext uri="{FF2B5EF4-FFF2-40B4-BE49-F238E27FC236}">
                <a16:creationId xmlns:a16="http://schemas.microsoft.com/office/drawing/2014/main" id="{00611FC4-DD80-10D9-4622-2949F3D39155}"/>
              </a:ext>
            </a:extLst>
          </p:cNvPr>
          <p:cNvSpPr txBox="1"/>
          <p:nvPr/>
        </p:nvSpPr>
        <p:spPr>
          <a:xfrm>
            <a:off x="7418452" y="3105304"/>
            <a:ext cx="3025063" cy="1415772"/>
          </a:xfrm>
          <a:prstGeom prst="rect">
            <a:avLst/>
          </a:prstGeom>
          <a:solidFill>
            <a:srgbClr val="E1F2F3"/>
          </a:solidFill>
        </p:spPr>
        <p:txBody>
          <a:bodyPr wrap="square">
            <a:spAutoFit/>
          </a:bodyPr>
          <a:lstStyle/>
          <a:p>
            <a:pPr>
              <a:spcAft>
                <a:spcPts val="1200"/>
              </a:spcAft>
            </a:pPr>
            <a:r>
              <a:rPr lang="fr-FR" sz="2200" b="1">
                <a:solidFill>
                  <a:srgbClr val="246584"/>
                </a:solidFill>
                <a:latin typeface="Arial" panose="020B0604020202020204" pitchFamily="34" charset="0"/>
                <a:cs typeface="Arial" panose="020B0604020202020204" pitchFamily="34" charset="0"/>
              </a:rPr>
              <a:t>Sécurité</a:t>
            </a:r>
          </a:p>
          <a:p>
            <a:pPr>
              <a:spcAft>
                <a:spcPts val="1200"/>
              </a:spcAft>
            </a:pPr>
            <a:r>
              <a:rPr lang="fr-FR" sz="2200" b="1">
                <a:solidFill>
                  <a:srgbClr val="246584"/>
                </a:solidFill>
                <a:latin typeface="Arial" panose="020B0604020202020204" pitchFamily="34" charset="0"/>
                <a:cs typeface="Arial" panose="020B0604020202020204" pitchFamily="34" charset="0"/>
              </a:rPr>
              <a:t>Transparence</a:t>
            </a:r>
          </a:p>
          <a:p>
            <a:pPr>
              <a:spcAft>
                <a:spcPts val="1200"/>
              </a:spcAft>
            </a:pPr>
            <a:r>
              <a:rPr lang="fr-FR" sz="2200" b="1">
                <a:solidFill>
                  <a:srgbClr val="246584"/>
                </a:solidFill>
                <a:latin typeface="Arial" panose="020B0604020202020204" pitchFamily="34" charset="0"/>
                <a:cs typeface="Arial" panose="020B0604020202020204" pitchFamily="34" charset="0"/>
              </a:rPr>
              <a:t>Valorisation</a:t>
            </a:r>
          </a:p>
        </p:txBody>
      </p:sp>
      <p:sp>
        <p:nvSpPr>
          <p:cNvPr id="2" name="ZoneTexte 1">
            <a:extLst>
              <a:ext uri="{FF2B5EF4-FFF2-40B4-BE49-F238E27FC236}">
                <a16:creationId xmlns:a16="http://schemas.microsoft.com/office/drawing/2014/main" id="{B434A655-8E6F-29FB-56C4-EC06712C55E3}"/>
              </a:ext>
            </a:extLst>
          </p:cNvPr>
          <p:cNvSpPr txBox="1"/>
          <p:nvPr/>
        </p:nvSpPr>
        <p:spPr>
          <a:xfrm>
            <a:off x="448586" y="5239351"/>
            <a:ext cx="9791465" cy="568810"/>
          </a:xfrm>
          <a:prstGeom prst="rect">
            <a:avLst/>
          </a:prstGeom>
          <a:noFill/>
        </p:spPr>
        <p:txBody>
          <a:bodyPr wrap="square">
            <a:spAutoFit/>
          </a:bodyPr>
          <a:lstStyle/>
          <a:p>
            <a:pPr>
              <a:lnSpc>
                <a:spcPct val="150000"/>
              </a:lnSpc>
            </a:pPr>
            <a:r>
              <a:rPr lang="fr-FR" sz="1100" b="1" dirty="0">
                <a:solidFill>
                  <a:srgbClr val="246584"/>
                </a:solidFill>
                <a:latin typeface="Arial" panose="020B0604020202020204" pitchFamily="34" charset="0"/>
                <a:cs typeface="Arial" panose="020B0604020202020204" pitchFamily="34" charset="0"/>
              </a:rPr>
              <a:t>Les critères ont été collectivement définis et gradués selon les 3 types de participation.</a:t>
            </a:r>
          </a:p>
          <a:p>
            <a:pPr>
              <a:lnSpc>
                <a:spcPct val="150000"/>
              </a:lnSpc>
            </a:pPr>
            <a:r>
              <a:rPr lang="fr-FR" sz="1100" b="1" kern="100" dirty="0">
                <a:solidFill>
                  <a:srgbClr val="246584"/>
                </a:solidFill>
                <a:latin typeface="Arial" panose="020B0604020202020204" pitchFamily="34" charset="0"/>
                <a:ea typeface="Aptos" panose="020B0004020202020204" pitchFamily="34" charset="0"/>
                <a:cs typeface="Arial" panose="020B0604020202020204" pitchFamily="34" charset="0"/>
              </a:rPr>
              <a:t>Une échelle de graduation de 1 à 3 permet d’analyser son action - en amont dans sa phase de conception ou en aval dans l’étape d’évaluation.</a:t>
            </a:r>
            <a:endParaRPr lang="fr-FR" sz="1100" kern="100" dirty="0">
              <a:effectLst/>
              <a:latin typeface="Arial" panose="020B0604020202020204" pitchFamily="34" charset="0"/>
              <a:ea typeface="Aptos" panose="020B0004020202020204" pitchFamily="34" charset="0"/>
            </a:endParaRPr>
          </a:p>
        </p:txBody>
      </p:sp>
      <p:sp>
        <p:nvSpPr>
          <p:cNvPr id="3" name="ZoneTexte 2">
            <a:extLst>
              <a:ext uri="{FF2B5EF4-FFF2-40B4-BE49-F238E27FC236}">
                <a16:creationId xmlns:a16="http://schemas.microsoft.com/office/drawing/2014/main" id="{79C5F646-C162-676E-E21C-9B55EC5CB69D}"/>
              </a:ext>
            </a:extLst>
          </p:cNvPr>
          <p:cNvSpPr txBox="1"/>
          <p:nvPr/>
        </p:nvSpPr>
        <p:spPr>
          <a:xfrm>
            <a:off x="4900773" y="386119"/>
            <a:ext cx="5542742" cy="577850"/>
          </a:xfrm>
          <a:prstGeom prst="rect">
            <a:avLst/>
          </a:prstGeom>
          <a:noFill/>
        </p:spPr>
        <p:txBody>
          <a:bodyPr wrap="square" rtlCol="0">
            <a:spAutoFit/>
          </a:bodyPr>
          <a:lstStyle/>
          <a:p>
            <a:pPr>
              <a:lnSpc>
                <a:spcPct val="150000"/>
              </a:lnSpc>
            </a:pPr>
            <a:r>
              <a:rPr lang="fr-FR" sz="2400" b="1" dirty="0">
                <a:solidFill>
                  <a:srgbClr val="59B9BF"/>
                </a:solidFill>
                <a:latin typeface="Arial" panose="020B0604020202020204" pitchFamily="34" charset="0"/>
                <a:cs typeface="Arial" panose="020B0604020202020204" pitchFamily="34" charset="0"/>
              </a:rPr>
              <a:t>L’outillage issu du cycle 1 de la RAC</a:t>
            </a:r>
          </a:p>
        </p:txBody>
      </p:sp>
    </p:spTree>
    <p:extLst>
      <p:ext uri="{BB962C8B-B14F-4D97-AF65-F5344CB8AC3E}">
        <p14:creationId xmlns:p14="http://schemas.microsoft.com/office/powerpoint/2010/main" val="3083846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CDF3256-0C33-4622-A5A3-A7D7F49D29DA}"/>
              </a:ext>
            </a:extLst>
          </p:cNvPr>
          <p:cNvSpPr txBox="1"/>
          <p:nvPr/>
        </p:nvSpPr>
        <p:spPr>
          <a:xfrm>
            <a:off x="378687" y="2326924"/>
            <a:ext cx="9931263" cy="2724336"/>
          </a:xfrm>
          <a:prstGeom prst="rect">
            <a:avLst/>
          </a:prstGeom>
          <a:noFill/>
        </p:spPr>
        <p:txBody>
          <a:bodyPr wrap="square" rtlCol="0">
            <a:spAutoFit/>
          </a:bodyPr>
          <a:lstStyle/>
          <a:p>
            <a:pPr>
              <a:lnSpc>
                <a:spcPct val="150000"/>
              </a:lnSpc>
            </a:pPr>
            <a:r>
              <a:rPr lang="fr-FR" sz="2800" b="1" dirty="0">
                <a:solidFill>
                  <a:srgbClr val="59B9BF"/>
                </a:solidFill>
                <a:latin typeface="Arial" panose="020B0604020202020204" pitchFamily="34" charset="0"/>
                <a:cs typeface="Arial" panose="020B0604020202020204" pitchFamily="34" charset="0"/>
              </a:rPr>
              <a:t>Un positionnement majeur à retenir</a:t>
            </a:r>
          </a:p>
          <a:p>
            <a:pPr>
              <a:lnSpc>
                <a:spcPct val="150000"/>
              </a:lnSpc>
            </a:pPr>
            <a:endParaRPr lang="fr-FR" sz="2400" b="1" dirty="0">
              <a:solidFill>
                <a:srgbClr val="59B9BF"/>
              </a:solidFill>
              <a:latin typeface="Arial" panose="020B0604020202020204" pitchFamily="34" charset="0"/>
              <a:cs typeface="Arial" panose="020B0604020202020204" pitchFamily="34" charset="0"/>
            </a:endParaRPr>
          </a:p>
          <a:p>
            <a:pPr>
              <a:lnSpc>
                <a:spcPct val="150000"/>
              </a:lnSpc>
            </a:pPr>
            <a:r>
              <a:rPr lang="fr-FR" sz="1800" b="1" dirty="0">
                <a:solidFill>
                  <a:srgbClr val="246584"/>
                </a:solidFill>
                <a:latin typeface="Arial" panose="020B0604020202020204" pitchFamily="34" charset="0"/>
                <a:cs typeface="Arial" panose="020B0604020202020204" pitchFamily="34" charset="0"/>
              </a:rPr>
              <a:t>La participation n’est pas une fin en soi</a:t>
            </a:r>
          </a:p>
          <a:p>
            <a:pPr>
              <a:lnSpc>
                <a:spcPct val="150000"/>
              </a:lnSpc>
            </a:pPr>
            <a:endParaRPr lang="fr-FR" sz="1800" b="1" dirty="0">
              <a:solidFill>
                <a:srgbClr val="246584"/>
              </a:solidFill>
              <a:latin typeface="Arial" panose="020B0604020202020204" pitchFamily="34" charset="0"/>
              <a:cs typeface="Arial" panose="020B0604020202020204" pitchFamily="34" charset="0"/>
            </a:endParaRPr>
          </a:p>
          <a:p>
            <a:r>
              <a:rPr lang="fr-FR" sz="1800" b="1" dirty="0">
                <a:solidFill>
                  <a:srgbClr val="246584"/>
                </a:solidFill>
                <a:latin typeface="Arial" panose="020B0604020202020204" pitchFamily="34" charset="0"/>
                <a:cs typeface="Arial" panose="020B0604020202020204" pitchFamily="34" charset="0"/>
              </a:rPr>
              <a:t>La participation est un outil, un moyen, une voie, une intention au service de l’action</a:t>
            </a:r>
          </a:p>
          <a:p>
            <a:pPr marL="807187" lvl="1" indent="-285750">
              <a:lnSpc>
                <a:spcPct val="150000"/>
              </a:lnSpc>
              <a:buFontTx/>
              <a:buChar char="-"/>
            </a:pPr>
            <a:endParaRPr lang="fr-FR" sz="1600" dirty="0">
              <a:solidFill>
                <a:srgbClr val="246584"/>
              </a:solidFill>
              <a:latin typeface="Arial" panose="020B0604020202020204" pitchFamily="34" charset="0"/>
              <a:cs typeface="Arial" panose="020B0604020202020204" pitchFamily="34" charset="0"/>
            </a:endParaRPr>
          </a:p>
        </p:txBody>
      </p:sp>
      <p:grpSp>
        <p:nvGrpSpPr>
          <p:cNvPr id="5" name="Groupe 4">
            <a:extLst>
              <a:ext uri="{FF2B5EF4-FFF2-40B4-BE49-F238E27FC236}">
                <a16:creationId xmlns:a16="http://schemas.microsoft.com/office/drawing/2014/main" id="{8B1DF894-AF91-323E-C159-115F965C7317}"/>
              </a:ext>
            </a:extLst>
          </p:cNvPr>
          <p:cNvGrpSpPr/>
          <p:nvPr/>
        </p:nvGrpSpPr>
        <p:grpSpPr>
          <a:xfrm>
            <a:off x="378687" y="159546"/>
            <a:ext cx="3769300" cy="1595143"/>
            <a:chOff x="378687" y="159546"/>
            <a:chExt cx="3769300" cy="1595143"/>
          </a:xfrm>
        </p:grpSpPr>
        <p:pic>
          <p:nvPicPr>
            <p:cNvPr id="7" name="Image 6" descr="Une image contenant texte, Police, capture d’écran, graphisme&#10;&#10;Description générée automatiquement">
              <a:extLst>
                <a:ext uri="{FF2B5EF4-FFF2-40B4-BE49-F238E27FC236}">
                  <a16:creationId xmlns:a16="http://schemas.microsoft.com/office/drawing/2014/main" id="{9D24D264-0A9C-F8E4-E1F3-83923E59880B}"/>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8" name="Image 7">
              <a:extLst>
                <a:ext uri="{FF2B5EF4-FFF2-40B4-BE49-F238E27FC236}">
                  <a16:creationId xmlns:a16="http://schemas.microsoft.com/office/drawing/2014/main" id="{8C253FF2-93FC-A509-46D4-BCA9D0FE93CE}"/>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2" name="ZoneTexte 1">
            <a:extLst>
              <a:ext uri="{FF2B5EF4-FFF2-40B4-BE49-F238E27FC236}">
                <a16:creationId xmlns:a16="http://schemas.microsoft.com/office/drawing/2014/main" id="{A50F70EC-A09C-2B67-A27E-F014EDF6AC9E}"/>
              </a:ext>
            </a:extLst>
          </p:cNvPr>
          <p:cNvSpPr txBox="1"/>
          <p:nvPr/>
        </p:nvSpPr>
        <p:spPr>
          <a:xfrm>
            <a:off x="4900773" y="386119"/>
            <a:ext cx="5542742" cy="577850"/>
          </a:xfrm>
          <a:prstGeom prst="rect">
            <a:avLst/>
          </a:prstGeom>
          <a:noFill/>
        </p:spPr>
        <p:txBody>
          <a:bodyPr wrap="square" rtlCol="0">
            <a:spAutoFit/>
          </a:bodyPr>
          <a:lstStyle/>
          <a:p>
            <a:pPr>
              <a:lnSpc>
                <a:spcPct val="150000"/>
              </a:lnSpc>
            </a:pPr>
            <a:r>
              <a:rPr lang="fr-FR" sz="2400" b="1" dirty="0">
                <a:solidFill>
                  <a:srgbClr val="59B9BF"/>
                </a:solidFill>
                <a:latin typeface="Arial" panose="020B0604020202020204" pitchFamily="34" charset="0"/>
                <a:cs typeface="Arial" panose="020B0604020202020204" pitchFamily="34" charset="0"/>
              </a:rPr>
              <a:t>Bilan du cycle 1 de la RAC</a:t>
            </a:r>
          </a:p>
        </p:txBody>
      </p:sp>
    </p:spTree>
    <p:extLst>
      <p:ext uri="{BB962C8B-B14F-4D97-AF65-F5344CB8AC3E}">
        <p14:creationId xmlns:p14="http://schemas.microsoft.com/office/powerpoint/2010/main" val="538410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26267F3-1597-D8B8-B1C6-70A43D8A87AC}"/>
              </a:ext>
            </a:extLst>
          </p:cNvPr>
          <p:cNvGrpSpPr/>
          <p:nvPr/>
        </p:nvGrpSpPr>
        <p:grpSpPr>
          <a:xfrm>
            <a:off x="378687" y="159546"/>
            <a:ext cx="3769300" cy="1595143"/>
            <a:chOff x="378687" y="159546"/>
            <a:chExt cx="3769300" cy="1595143"/>
          </a:xfrm>
        </p:grpSpPr>
        <p:pic>
          <p:nvPicPr>
            <p:cNvPr id="2" name="Image 1" descr="Une image contenant texte, Police, capture d’écran, graphisme&#10;&#10;Description générée automatiquement">
              <a:extLst>
                <a:ext uri="{FF2B5EF4-FFF2-40B4-BE49-F238E27FC236}">
                  <a16:creationId xmlns:a16="http://schemas.microsoft.com/office/drawing/2014/main" id="{D7B13F6B-0009-2DA9-1013-FF131631127F}"/>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5" name="Image 4">
              <a:extLst>
                <a:ext uri="{FF2B5EF4-FFF2-40B4-BE49-F238E27FC236}">
                  <a16:creationId xmlns:a16="http://schemas.microsoft.com/office/drawing/2014/main" id="{111C55C0-596C-CA0A-23FE-335C6E67C21D}"/>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9" name="ZoneTexte 8">
            <a:extLst>
              <a:ext uri="{FF2B5EF4-FFF2-40B4-BE49-F238E27FC236}">
                <a16:creationId xmlns:a16="http://schemas.microsoft.com/office/drawing/2014/main" id="{A06DC1FF-6C9C-2E13-952A-B12DB15FD8E7}"/>
              </a:ext>
            </a:extLst>
          </p:cNvPr>
          <p:cNvSpPr txBox="1"/>
          <p:nvPr/>
        </p:nvSpPr>
        <p:spPr>
          <a:xfrm>
            <a:off x="610961" y="2136337"/>
            <a:ext cx="7910469" cy="2447337"/>
          </a:xfrm>
          <a:prstGeom prst="rect">
            <a:avLst/>
          </a:prstGeom>
          <a:noFill/>
        </p:spPr>
        <p:txBody>
          <a:bodyPr wrap="square" rtlCol="0">
            <a:spAutoFit/>
          </a:bodyPr>
          <a:lstStyle/>
          <a:p>
            <a:pPr>
              <a:lnSpc>
                <a:spcPct val="150000"/>
              </a:lnSpc>
            </a:pPr>
            <a:r>
              <a:rPr lang="fr-FR" sz="2400" b="1" dirty="0">
                <a:solidFill>
                  <a:srgbClr val="59B9BF"/>
                </a:solidFill>
                <a:latin typeface="Arial" panose="020B0604020202020204" pitchFamily="34" charset="0"/>
                <a:cs typeface="Arial" panose="020B0604020202020204" pitchFamily="34" charset="0"/>
              </a:rPr>
              <a:t>Notions d’Intention et d’Action</a:t>
            </a:r>
          </a:p>
          <a:p>
            <a:pPr marL="285750" indent="-285750">
              <a:lnSpc>
                <a:spcPct val="150000"/>
              </a:lnSpc>
              <a:buFontTx/>
              <a:buChar char="-"/>
            </a:pPr>
            <a:r>
              <a:rPr lang="fr-FR" sz="1600" dirty="0">
                <a:solidFill>
                  <a:srgbClr val="246584"/>
                </a:solidFill>
                <a:latin typeface="Arial" panose="020B0604020202020204" pitchFamily="34" charset="0"/>
                <a:cs typeface="Arial" panose="020B0604020202020204" pitchFamily="34" charset="0"/>
              </a:rPr>
              <a:t>Réduire la distance entre les deux n’est pas qu’une question d’outillage</a:t>
            </a:r>
          </a:p>
          <a:p>
            <a:pPr>
              <a:lnSpc>
                <a:spcPct val="150000"/>
              </a:lnSpc>
            </a:pPr>
            <a:endParaRPr lang="fr-FR" sz="1600" b="1" dirty="0">
              <a:solidFill>
                <a:srgbClr val="246584"/>
              </a:solidFill>
              <a:latin typeface="Arial" panose="020B0604020202020204" pitchFamily="34" charset="0"/>
              <a:cs typeface="Arial" panose="020B0604020202020204" pitchFamily="34" charset="0"/>
            </a:endParaRPr>
          </a:p>
          <a:p>
            <a:pPr>
              <a:lnSpc>
                <a:spcPct val="150000"/>
              </a:lnSpc>
            </a:pPr>
            <a:endParaRPr lang="fr-FR" sz="1600" b="1" dirty="0">
              <a:solidFill>
                <a:srgbClr val="246584"/>
              </a:solidFill>
              <a:latin typeface="Arial" panose="020B0604020202020204" pitchFamily="34" charset="0"/>
              <a:cs typeface="Arial" panose="020B0604020202020204" pitchFamily="34" charset="0"/>
            </a:endParaRPr>
          </a:p>
          <a:p>
            <a:pPr>
              <a:lnSpc>
                <a:spcPct val="150000"/>
              </a:lnSpc>
            </a:pPr>
            <a:r>
              <a:rPr lang="fr-FR" sz="1600" b="1" dirty="0">
                <a:solidFill>
                  <a:srgbClr val="246584"/>
                </a:solidFill>
                <a:latin typeface="Arial" panose="020B0604020202020204" pitchFamily="34" charset="0"/>
                <a:cs typeface="Arial" panose="020B0604020202020204" pitchFamily="34" charset="0"/>
              </a:rPr>
              <a:t>« Les obstacles au </a:t>
            </a:r>
            <a:r>
              <a:rPr lang="fr-FR" sz="1600" b="1" i="1" dirty="0">
                <a:solidFill>
                  <a:srgbClr val="246584"/>
                </a:solidFill>
                <a:latin typeface="Arial" panose="020B0604020202020204" pitchFamily="34" charset="0"/>
                <a:cs typeface="Arial" panose="020B0604020202020204" pitchFamily="34" charset="0"/>
              </a:rPr>
              <a:t>comment </a:t>
            </a:r>
            <a:r>
              <a:rPr lang="fr-FR" sz="1600" b="1" dirty="0">
                <a:solidFill>
                  <a:srgbClr val="246584"/>
                </a:solidFill>
                <a:latin typeface="Arial" panose="020B0604020202020204" pitchFamily="34" charset="0"/>
                <a:cs typeface="Arial" panose="020B0604020202020204" pitchFamily="34" charset="0"/>
              </a:rPr>
              <a:t>sont souvent des mauvaises réponses au </a:t>
            </a:r>
            <a:r>
              <a:rPr lang="fr-FR" sz="1600" b="1" i="1" dirty="0">
                <a:solidFill>
                  <a:srgbClr val="246584"/>
                </a:solidFill>
                <a:latin typeface="Arial" panose="020B0604020202020204" pitchFamily="34" charset="0"/>
                <a:cs typeface="Arial" panose="020B0604020202020204" pitchFamily="34" charset="0"/>
              </a:rPr>
              <a:t>pourquoi » </a:t>
            </a:r>
            <a:r>
              <a:rPr lang="fr-FR" sz="1400" dirty="0">
                <a:solidFill>
                  <a:srgbClr val="246584"/>
                </a:solidFill>
                <a:latin typeface="Arial" panose="020B0604020202020204" pitchFamily="34" charset="0"/>
                <a:cs typeface="Arial" panose="020B0604020202020204" pitchFamily="34" charset="0"/>
              </a:rPr>
              <a:t>Marc Godefroy</a:t>
            </a:r>
            <a:endParaRPr lang="fr-FR" sz="1600" dirty="0">
              <a:solidFill>
                <a:srgbClr val="24658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3466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26267F3-1597-D8B8-B1C6-70A43D8A87AC}"/>
              </a:ext>
            </a:extLst>
          </p:cNvPr>
          <p:cNvGrpSpPr/>
          <p:nvPr/>
        </p:nvGrpSpPr>
        <p:grpSpPr>
          <a:xfrm>
            <a:off x="378687" y="159546"/>
            <a:ext cx="3769300" cy="1595143"/>
            <a:chOff x="378687" y="159546"/>
            <a:chExt cx="3769300" cy="1595143"/>
          </a:xfrm>
        </p:grpSpPr>
        <p:pic>
          <p:nvPicPr>
            <p:cNvPr id="2" name="Image 1" descr="Une image contenant texte, Police, capture d’écran, graphisme&#10;&#10;Description générée automatiquement">
              <a:extLst>
                <a:ext uri="{FF2B5EF4-FFF2-40B4-BE49-F238E27FC236}">
                  <a16:creationId xmlns:a16="http://schemas.microsoft.com/office/drawing/2014/main" id="{D7B13F6B-0009-2DA9-1013-FF131631127F}"/>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5" name="Image 4">
              <a:extLst>
                <a:ext uri="{FF2B5EF4-FFF2-40B4-BE49-F238E27FC236}">
                  <a16:creationId xmlns:a16="http://schemas.microsoft.com/office/drawing/2014/main" id="{111C55C0-596C-CA0A-23FE-335C6E67C21D}"/>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9" name="ZoneTexte 8">
            <a:extLst>
              <a:ext uri="{FF2B5EF4-FFF2-40B4-BE49-F238E27FC236}">
                <a16:creationId xmlns:a16="http://schemas.microsoft.com/office/drawing/2014/main" id="{A06DC1FF-6C9C-2E13-952A-B12DB15FD8E7}"/>
              </a:ext>
            </a:extLst>
          </p:cNvPr>
          <p:cNvSpPr txBox="1"/>
          <p:nvPr/>
        </p:nvSpPr>
        <p:spPr>
          <a:xfrm>
            <a:off x="523412" y="1788485"/>
            <a:ext cx="8610860" cy="5032660"/>
          </a:xfrm>
          <a:prstGeom prst="rect">
            <a:avLst/>
          </a:prstGeom>
          <a:noFill/>
        </p:spPr>
        <p:txBody>
          <a:bodyPr wrap="square" rtlCol="0">
            <a:spAutoFit/>
          </a:bodyPr>
          <a:lstStyle/>
          <a:p>
            <a:pPr>
              <a:lnSpc>
                <a:spcPct val="150000"/>
              </a:lnSpc>
            </a:pPr>
            <a:r>
              <a:rPr lang="fr-FR" sz="2400" b="1" dirty="0">
                <a:solidFill>
                  <a:srgbClr val="59B9BF"/>
                </a:solidFill>
                <a:latin typeface="Arial" panose="020B0604020202020204" pitchFamily="34" charset="0"/>
                <a:cs typeface="Arial" panose="020B0604020202020204" pitchFamily="34" charset="0"/>
              </a:rPr>
              <a:t>Notion d’Intention </a:t>
            </a:r>
          </a:p>
          <a:p>
            <a:pPr>
              <a:lnSpc>
                <a:spcPct val="150000"/>
              </a:lnSpc>
            </a:pPr>
            <a:r>
              <a:rPr lang="fr-FR" sz="1600" b="1" dirty="0">
                <a:solidFill>
                  <a:srgbClr val="246584"/>
                </a:solidFill>
                <a:latin typeface="Arial" panose="020B0604020202020204" pitchFamily="34" charset="0"/>
                <a:cs typeface="Arial" panose="020B0604020202020204" pitchFamily="34" charset="0"/>
              </a:rPr>
              <a:t>Prendre la mesure du risque permanent d’instrumentalisation</a:t>
            </a:r>
          </a:p>
          <a:p>
            <a:pPr>
              <a:lnSpc>
                <a:spcPct val="150000"/>
              </a:lnSpc>
            </a:pPr>
            <a:r>
              <a:rPr lang="fr-FR" sz="1600" b="1" dirty="0">
                <a:solidFill>
                  <a:srgbClr val="246584"/>
                </a:solidFill>
                <a:latin typeface="Arial" panose="020B0604020202020204" pitchFamily="34" charset="0"/>
                <a:cs typeface="Arial" panose="020B0604020202020204" pitchFamily="34" charset="0"/>
              </a:rPr>
              <a:t>Investir la réflexion </a:t>
            </a:r>
            <a:endParaRPr lang="fr-FR" sz="1600" dirty="0">
              <a:solidFill>
                <a:srgbClr val="59B9BF"/>
              </a:solidFill>
              <a:latin typeface="Arial" panose="020B0604020202020204" pitchFamily="34" charset="0"/>
              <a:cs typeface="Arial" panose="020B0604020202020204" pitchFamily="34" charset="0"/>
            </a:endParaRPr>
          </a:p>
          <a:p>
            <a:pPr marL="285750" indent="-285750">
              <a:lnSpc>
                <a:spcPct val="150000"/>
              </a:lnSpc>
              <a:buFontTx/>
              <a:buChar char="-"/>
            </a:pPr>
            <a:r>
              <a:rPr lang="fr-FR" sz="1600" dirty="0">
                <a:solidFill>
                  <a:srgbClr val="246584"/>
                </a:solidFill>
                <a:latin typeface="Arial" panose="020B0604020202020204" pitchFamily="34" charset="0"/>
                <a:cs typeface="Arial" panose="020B0604020202020204" pitchFamily="34" charset="0"/>
              </a:rPr>
              <a:t>En choisissant de faire participer :</a:t>
            </a:r>
          </a:p>
          <a:p>
            <a:pPr marL="807187" lvl="1" indent="-285750">
              <a:lnSpc>
                <a:spcPct val="150000"/>
              </a:lnSpc>
              <a:buFont typeface="Arial" panose="020B0604020202020204" pitchFamily="34" charset="0"/>
              <a:buChar char="•"/>
            </a:pPr>
            <a:r>
              <a:rPr lang="fr-FR" sz="1600" dirty="0">
                <a:solidFill>
                  <a:srgbClr val="246584"/>
                </a:solidFill>
                <a:latin typeface="Arial" panose="020B0604020202020204" pitchFamily="34" charset="0"/>
                <a:cs typeface="Arial" panose="020B0604020202020204" pitchFamily="34" charset="0"/>
              </a:rPr>
              <a:t>À quoi je veux contribuer ?</a:t>
            </a:r>
          </a:p>
          <a:p>
            <a:pPr marL="807187" lvl="1" indent="-285750">
              <a:lnSpc>
                <a:spcPct val="150000"/>
              </a:lnSpc>
              <a:buFont typeface="Arial" panose="020B0604020202020204" pitchFamily="34" charset="0"/>
              <a:buChar char="•"/>
            </a:pPr>
            <a:r>
              <a:rPr lang="fr-FR" sz="1600" dirty="0">
                <a:solidFill>
                  <a:srgbClr val="246584"/>
                </a:solidFill>
                <a:latin typeface="Arial" panose="020B0604020202020204" pitchFamily="34" charset="0"/>
                <a:cs typeface="Arial" panose="020B0604020202020204" pitchFamily="34" charset="0"/>
              </a:rPr>
              <a:t>Quel est l’objectif qui sous-tend ma volonté d’action ?</a:t>
            </a:r>
          </a:p>
          <a:p>
            <a:pPr marL="807187" lvl="1" indent="-285750">
              <a:lnSpc>
                <a:spcPct val="150000"/>
              </a:lnSpc>
              <a:buFont typeface="Arial" panose="020B0604020202020204" pitchFamily="34" charset="0"/>
              <a:buChar char="•"/>
            </a:pPr>
            <a:r>
              <a:rPr lang="fr-FR" sz="1600" dirty="0">
                <a:solidFill>
                  <a:srgbClr val="246584"/>
                </a:solidFill>
                <a:latin typeface="Arial" panose="020B0604020202020204" pitchFamily="34" charset="0"/>
                <a:cs typeface="Arial" panose="020B0604020202020204" pitchFamily="34" charset="0"/>
              </a:rPr>
              <a:t>Quelle est l’intention sous-jacente ?</a:t>
            </a:r>
          </a:p>
          <a:p>
            <a:pPr marL="807187" lvl="1" indent="-285750">
              <a:lnSpc>
                <a:spcPct val="150000"/>
              </a:lnSpc>
              <a:buFont typeface="Arial" panose="020B0604020202020204" pitchFamily="34" charset="0"/>
              <a:buChar char="•"/>
            </a:pPr>
            <a:r>
              <a:rPr lang="fr-FR" sz="1600" dirty="0">
                <a:solidFill>
                  <a:srgbClr val="246584"/>
                </a:solidFill>
                <a:latin typeface="Arial" panose="020B0604020202020204" pitchFamily="34" charset="0"/>
                <a:cs typeface="Arial" panose="020B0604020202020204" pitchFamily="34" charset="0"/>
              </a:rPr>
              <a:t>Quel sens je mets dans l’idée de participation et de concertation ?</a:t>
            </a:r>
          </a:p>
          <a:p>
            <a:pPr marL="807187" lvl="1" indent="-285750">
              <a:lnSpc>
                <a:spcPct val="150000"/>
              </a:lnSpc>
              <a:buFont typeface="Arial" panose="020B0604020202020204" pitchFamily="34" charset="0"/>
              <a:buChar char="•"/>
            </a:pPr>
            <a:r>
              <a:rPr lang="fr-FR" sz="1600" dirty="0">
                <a:solidFill>
                  <a:srgbClr val="246584"/>
                </a:solidFill>
                <a:latin typeface="Arial" panose="020B0604020202020204" pitchFamily="34" charset="0"/>
                <a:cs typeface="Arial" panose="020B0604020202020204" pitchFamily="34" charset="0"/>
              </a:rPr>
              <a:t>Ai-je bien identifié à quoi je m’engage auprès des publics que je sollicite ?</a:t>
            </a:r>
          </a:p>
          <a:p>
            <a:pPr marL="0" lvl="1">
              <a:lnSpc>
                <a:spcPct val="150000"/>
              </a:lnSpc>
            </a:pPr>
            <a:endParaRPr lang="fr-FR" sz="1600" b="1" dirty="0">
              <a:solidFill>
                <a:srgbClr val="246584"/>
              </a:solidFill>
              <a:latin typeface="Arial" panose="020B0604020202020204" pitchFamily="34" charset="0"/>
              <a:cs typeface="Arial" panose="020B0604020202020204" pitchFamily="34" charset="0"/>
            </a:endParaRPr>
          </a:p>
          <a:p>
            <a:pPr marL="0" lvl="1">
              <a:lnSpc>
                <a:spcPct val="150000"/>
              </a:lnSpc>
            </a:pPr>
            <a:r>
              <a:rPr lang="fr-FR" sz="1600" b="1" dirty="0">
                <a:solidFill>
                  <a:srgbClr val="246584"/>
                </a:solidFill>
                <a:latin typeface="Arial" panose="020B0604020202020204" pitchFamily="34" charset="0"/>
                <a:cs typeface="Arial" panose="020B0604020202020204" pitchFamily="34" charset="0"/>
              </a:rPr>
              <a:t>« Permettre à chacun de prendre sa place, c’est accepter de perdre une partie de la sienne » </a:t>
            </a:r>
            <a:r>
              <a:rPr lang="fr-FR" sz="1400" dirty="0">
                <a:solidFill>
                  <a:srgbClr val="246584"/>
                </a:solidFill>
                <a:latin typeface="Arial" panose="020B0604020202020204" pitchFamily="34" charset="0"/>
                <a:cs typeface="Arial" panose="020B0604020202020204" pitchFamily="34" charset="0"/>
              </a:rPr>
              <a:t>Bertrand Schwartz</a:t>
            </a:r>
            <a:endParaRPr lang="fr-FR" sz="1600" dirty="0">
              <a:solidFill>
                <a:srgbClr val="246584"/>
              </a:solidFill>
              <a:latin typeface="Arial" panose="020B0604020202020204" pitchFamily="34" charset="0"/>
              <a:cs typeface="Arial" panose="020B0604020202020204" pitchFamily="34" charset="0"/>
            </a:endParaRPr>
          </a:p>
          <a:p>
            <a:pPr marL="807187" lvl="1" indent="-285750">
              <a:lnSpc>
                <a:spcPct val="150000"/>
              </a:lnSpc>
              <a:buFont typeface="Arial" panose="020B0604020202020204" pitchFamily="34" charset="0"/>
              <a:buChar char="•"/>
            </a:pPr>
            <a:endParaRPr lang="fr-FR" sz="1600" dirty="0">
              <a:solidFill>
                <a:srgbClr val="24658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0992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26267F3-1597-D8B8-B1C6-70A43D8A87AC}"/>
              </a:ext>
            </a:extLst>
          </p:cNvPr>
          <p:cNvGrpSpPr/>
          <p:nvPr/>
        </p:nvGrpSpPr>
        <p:grpSpPr>
          <a:xfrm>
            <a:off x="378687" y="159546"/>
            <a:ext cx="3769300" cy="1595143"/>
            <a:chOff x="378687" y="159546"/>
            <a:chExt cx="3769300" cy="1595143"/>
          </a:xfrm>
        </p:grpSpPr>
        <p:pic>
          <p:nvPicPr>
            <p:cNvPr id="2" name="Image 1" descr="Une image contenant texte, Police, capture d’écran, graphisme&#10;&#10;Description générée automatiquement">
              <a:extLst>
                <a:ext uri="{FF2B5EF4-FFF2-40B4-BE49-F238E27FC236}">
                  <a16:creationId xmlns:a16="http://schemas.microsoft.com/office/drawing/2014/main" id="{D7B13F6B-0009-2DA9-1013-FF131631127F}"/>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5" name="Image 4">
              <a:extLst>
                <a:ext uri="{FF2B5EF4-FFF2-40B4-BE49-F238E27FC236}">
                  <a16:creationId xmlns:a16="http://schemas.microsoft.com/office/drawing/2014/main" id="{111C55C0-596C-CA0A-23FE-335C6E67C21D}"/>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9" name="ZoneTexte 8">
            <a:extLst>
              <a:ext uri="{FF2B5EF4-FFF2-40B4-BE49-F238E27FC236}">
                <a16:creationId xmlns:a16="http://schemas.microsoft.com/office/drawing/2014/main" id="{A06DC1FF-6C9C-2E13-952A-B12DB15FD8E7}"/>
              </a:ext>
            </a:extLst>
          </p:cNvPr>
          <p:cNvSpPr txBox="1"/>
          <p:nvPr/>
        </p:nvSpPr>
        <p:spPr>
          <a:xfrm>
            <a:off x="523412" y="1788485"/>
            <a:ext cx="9807362" cy="3186000"/>
          </a:xfrm>
          <a:prstGeom prst="rect">
            <a:avLst/>
          </a:prstGeom>
          <a:noFill/>
        </p:spPr>
        <p:txBody>
          <a:bodyPr wrap="square" rtlCol="0">
            <a:spAutoFit/>
          </a:bodyPr>
          <a:lstStyle/>
          <a:p>
            <a:pPr>
              <a:lnSpc>
                <a:spcPct val="150000"/>
              </a:lnSpc>
            </a:pPr>
            <a:r>
              <a:rPr lang="fr-FR" sz="2400" b="1" dirty="0">
                <a:solidFill>
                  <a:srgbClr val="59B9BF"/>
                </a:solidFill>
                <a:latin typeface="Arial" panose="020B0604020202020204" pitchFamily="34" charset="0"/>
                <a:cs typeface="Arial" panose="020B0604020202020204" pitchFamily="34" charset="0"/>
              </a:rPr>
              <a:t>Notions d’Intention et d’Action</a:t>
            </a:r>
            <a:endParaRPr lang="fr-FR" sz="1600" b="1" dirty="0">
              <a:solidFill>
                <a:srgbClr val="246584"/>
              </a:solidFill>
              <a:latin typeface="Arial" panose="020B0604020202020204" pitchFamily="34" charset="0"/>
              <a:cs typeface="Arial" panose="020B0604020202020204" pitchFamily="34" charset="0"/>
            </a:endParaRPr>
          </a:p>
          <a:p>
            <a:pPr>
              <a:lnSpc>
                <a:spcPct val="150000"/>
              </a:lnSpc>
            </a:pPr>
            <a:r>
              <a:rPr lang="fr-FR" sz="1600" b="1" dirty="0">
                <a:solidFill>
                  <a:srgbClr val="246584"/>
                </a:solidFill>
                <a:latin typeface="Arial" panose="020B0604020202020204" pitchFamily="34" charset="0"/>
                <a:cs typeface="Arial" panose="020B0604020202020204" pitchFamily="34" charset="0"/>
              </a:rPr>
              <a:t>Ne pas « prendre en charge » mais « prendre en compte »</a:t>
            </a:r>
          </a:p>
          <a:p>
            <a:pPr>
              <a:lnSpc>
                <a:spcPct val="150000"/>
              </a:lnSpc>
            </a:pPr>
            <a:endParaRPr lang="fr-FR" sz="1600" dirty="0">
              <a:solidFill>
                <a:srgbClr val="59B9BF"/>
              </a:solidFill>
              <a:latin typeface="Arial" panose="020B0604020202020204" pitchFamily="34" charset="0"/>
              <a:cs typeface="Arial" panose="020B0604020202020204" pitchFamily="34" charset="0"/>
            </a:endParaRPr>
          </a:p>
          <a:p>
            <a:pPr marL="285750" indent="-285750">
              <a:lnSpc>
                <a:spcPct val="150000"/>
              </a:lnSpc>
              <a:buFontTx/>
              <a:buChar char="-"/>
            </a:pPr>
            <a:r>
              <a:rPr lang="fr-FR" sz="1600" dirty="0">
                <a:solidFill>
                  <a:srgbClr val="246584"/>
                </a:solidFill>
                <a:latin typeface="Arial" panose="020B0604020202020204" pitchFamily="34" charset="0"/>
                <a:cs typeface="Arial" panose="020B0604020202020204" pitchFamily="34" charset="0"/>
              </a:rPr>
              <a:t>Est-ce que je prends vraiment en compte l’intérêt, les risques, les bénéfices et les coûts de celleux que je souhaite inviter à participer ?</a:t>
            </a:r>
          </a:p>
          <a:p>
            <a:pPr marL="285750" indent="-285750">
              <a:lnSpc>
                <a:spcPct val="150000"/>
              </a:lnSpc>
              <a:buFontTx/>
              <a:buChar char="-"/>
            </a:pPr>
            <a:r>
              <a:rPr lang="fr-FR" sz="1600" dirty="0">
                <a:solidFill>
                  <a:srgbClr val="246584"/>
                </a:solidFill>
                <a:latin typeface="Arial" panose="020B0604020202020204" pitchFamily="34" charset="0"/>
                <a:cs typeface="Arial" panose="020B0604020202020204" pitchFamily="34" charset="0"/>
              </a:rPr>
              <a:t>Ai-je une analyse suffisamment fine des publics que je sollicite ?</a:t>
            </a:r>
          </a:p>
          <a:p>
            <a:pPr marL="285750" indent="-285750">
              <a:lnSpc>
                <a:spcPct val="150000"/>
              </a:lnSpc>
              <a:buFontTx/>
              <a:buChar char="-"/>
            </a:pPr>
            <a:r>
              <a:rPr lang="fr-FR" sz="1600" dirty="0">
                <a:solidFill>
                  <a:srgbClr val="246584"/>
                </a:solidFill>
                <a:latin typeface="Arial" panose="020B0604020202020204" pitchFamily="34" charset="0"/>
                <a:cs typeface="Arial" panose="020B0604020202020204" pitchFamily="34" charset="0"/>
              </a:rPr>
              <a:t>Me suis-je </a:t>
            </a:r>
            <a:r>
              <a:rPr lang="fr-FR" sz="1600" dirty="0" err="1">
                <a:solidFill>
                  <a:srgbClr val="246584"/>
                </a:solidFill>
                <a:latin typeface="Arial" panose="020B0604020202020204" pitchFamily="34" charset="0"/>
                <a:cs typeface="Arial" panose="020B0604020202020204" pitchFamily="34" charset="0"/>
              </a:rPr>
              <a:t>assuré·e</a:t>
            </a:r>
            <a:r>
              <a:rPr lang="fr-FR" sz="1600" dirty="0">
                <a:solidFill>
                  <a:srgbClr val="246584"/>
                </a:solidFill>
                <a:latin typeface="Arial" panose="020B0604020202020204" pitchFamily="34" charset="0"/>
                <a:cs typeface="Arial" panose="020B0604020202020204" pitchFamily="34" charset="0"/>
              </a:rPr>
              <a:t> que ma démarche est inclusive et n’attirera pas « TLM » (Toujours les mêmes) ?</a:t>
            </a:r>
          </a:p>
          <a:p>
            <a:pPr marL="285750" indent="-285750">
              <a:lnSpc>
                <a:spcPct val="150000"/>
              </a:lnSpc>
              <a:buFontTx/>
              <a:buChar char="-"/>
            </a:pPr>
            <a:r>
              <a:rPr lang="fr-FR" sz="1600" dirty="0">
                <a:solidFill>
                  <a:srgbClr val="246584"/>
                </a:solidFill>
                <a:latin typeface="Arial" panose="020B0604020202020204" pitchFamily="34" charset="0"/>
                <a:cs typeface="Arial" panose="020B0604020202020204" pitchFamily="34" charset="0"/>
              </a:rPr>
              <a:t>Ai-je pris le temps de penser et d’affiner ma posture (écoute, respect, ouverture,…) ?</a:t>
            </a:r>
          </a:p>
        </p:txBody>
      </p:sp>
    </p:spTree>
    <p:extLst>
      <p:ext uri="{BB962C8B-B14F-4D97-AF65-F5344CB8AC3E}">
        <p14:creationId xmlns:p14="http://schemas.microsoft.com/office/powerpoint/2010/main" val="3346167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26267F3-1597-D8B8-B1C6-70A43D8A87AC}"/>
              </a:ext>
            </a:extLst>
          </p:cNvPr>
          <p:cNvGrpSpPr/>
          <p:nvPr/>
        </p:nvGrpSpPr>
        <p:grpSpPr>
          <a:xfrm>
            <a:off x="378687" y="159546"/>
            <a:ext cx="3769300" cy="1595143"/>
            <a:chOff x="378687" y="159546"/>
            <a:chExt cx="3769300" cy="1595143"/>
          </a:xfrm>
        </p:grpSpPr>
        <p:pic>
          <p:nvPicPr>
            <p:cNvPr id="2" name="Image 1" descr="Une image contenant texte, Police, capture d’écran, graphisme&#10;&#10;Description générée automatiquement">
              <a:extLst>
                <a:ext uri="{FF2B5EF4-FFF2-40B4-BE49-F238E27FC236}">
                  <a16:creationId xmlns:a16="http://schemas.microsoft.com/office/drawing/2014/main" id="{D7B13F6B-0009-2DA9-1013-FF131631127F}"/>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5" name="Image 4">
              <a:extLst>
                <a:ext uri="{FF2B5EF4-FFF2-40B4-BE49-F238E27FC236}">
                  <a16:creationId xmlns:a16="http://schemas.microsoft.com/office/drawing/2014/main" id="{111C55C0-596C-CA0A-23FE-335C6E67C21D}"/>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9" name="ZoneTexte 8">
            <a:extLst>
              <a:ext uri="{FF2B5EF4-FFF2-40B4-BE49-F238E27FC236}">
                <a16:creationId xmlns:a16="http://schemas.microsoft.com/office/drawing/2014/main" id="{A06DC1FF-6C9C-2E13-952A-B12DB15FD8E7}"/>
              </a:ext>
            </a:extLst>
          </p:cNvPr>
          <p:cNvSpPr txBox="1"/>
          <p:nvPr/>
        </p:nvSpPr>
        <p:spPr>
          <a:xfrm>
            <a:off x="408921" y="1754689"/>
            <a:ext cx="9588151" cy="4442242"/>
          </a:xfrm>
          <a:prstGeom prst="rect">
            <a:avLst/>
          </a:prstGeom>
          <a:noFill/>
        </p:spPr>
        <p:txBody>
          <a:bodyPr wrap="square" rtlCol="0">
            <a:spAutoFit/>
          </a:bodyPr>
          <a:lstStyle/>
          <a:p>
            <a:pPr>
              <a:lnSpc>
                <a:spcPct val="150000"/>
              </a:lnSpc>
            </a:pPr>
            <a:r>
              <a:rPr lang="fr-FR" sz="2400" b="1" dirty="0">
                <a:solidFill>
                  <a:srgbClr val="59B9BF"/>
                </a:solidFill>
                <a:latin typeface="Arial" panose="020B0604020202020204" pitchFamily="34" charset="0"/>
                <a:cs typeface="Arial" panose="020B0604020202020204" pitchFamily="34" charset="0"/>
              </a:rPr>
              <a:t>Notions d’Intention et d’Action</a:t>
            </a:r>
          </a:p>
          <a:p>
            <a:pPr>
              <a:lnSpc>
                <a:spcPct val="150000"/>
              </a:lnSpc>
            </a:pPr>
            <a:endParaRPr lang="fr-FR" sz="1600" b="1" dirty="0">
              <a:solidFill>
                <a:srgbClr val="246584"/>
              </a:solidFill>
              <a:latin typeface="Arial" panose="020B0604020202020204" pitchFamily="34" charset="0"/>
              <a:cs typeface="Arial" panose="020B0604020202020204" pitchFamily="34" charset="0"/>
            </a:endParaRPr>
          </a:p>
          <a:p>
            <a:pPr>
              <a:lnSpc>
                <a:spcPct val="150000"/>
              </a:lnSpc>
            </a:pPr>
            <a:r>
              <a:rPr lang="fr-FR" sz="1800" b="1" dirty="0">
                <a:solidFill>
                  <a:srgbClr val="246584"/>
                </a:solidFill>
                <a:latin typeface="Arial" panose="020B0604020202020204" pitchFamily="34" charset="0"/>
                <a:cs typeface="Arial" panose="020B0604020202020204" pitchFamily="34" charset="0"/>
              </a:rPr>
              <a:t>Sans un travail réflexif, l’outillage n’est qu’accessoire</a:t>
            </a:r>
          </a:p>
          <a:p>
            <a:pPr>
              <a:lnSpc>
                <a:spcPct val="150000"/>
              </a:lnSpc>
            </a:pPr>
            <a:endParaRPr lang="fr-FR" sz="1800" dirty="0">
              <a:solidFill>
                <a:srgbClr val="246584"/>
              </a:solidFill>
              <a:latin typeface="Arial" panose="020B0604020202020204" pitchFamily="34" charset="0"/>
              <a:cs typeface="Arial" panose="020B0604020202020204" pitchFamily="34" charset="0"/>
            </a:endParaRPr>
          </a:p>
          <a:p>
            <a:pPr marL="285750" indent="-285750">
              <a:lnSpc>
                <a:spcPct val="150000"/>
              </a:lnSpc>
              <a:spcAft>
                <a:spcPts val="600"/>
              </a:spcAft>
              <a:buFont typeface="Arial" panose="020B0604020202020204" pitchFamily="34" charset="0"/>
              <a:buChar char="⸗"/>
            </a:pPr>
            <a:r>
              <a:rPr lang="fr-FR" sz="1800" dirty="0">
                <a:solidFill>
                  <a:srgbClr val="246584"/>
                </a:solidFill>
                <a:latin typeface="Arial" panose="020B0604020202020204" pitchFamily="34" charset="0"/>
                <a:cs typeface="Arial" panose="020B0604020202020204" pitchFamily="34" charset="0"/>
              </a:rPr>
              <a:t>Sur des notions et des concepts aussi puissants que la participation, il convient de ne pas plaquer les théories. </a:t>
            </a:r>
          </a:p>
          <a:p>
            <a:pPr marL="285750" indent="-285750">
              <a:lnSpc>
                <a:spcPct val="150000"/>
              </a:lnSpc>
              <a:spcAft>
                <a:spcPts val="600"/>
              </a:spcAft>
              <a:buFont typeface="Arial" panose="020B0604020202020204" pitchFamily="34" charset="0"/>
              <a:buChar char="⸗"/>
            </a:pPr>
            <a:r>
              <a:rPr lang="fr-FR" sz="1800" dirty="0">
                <a:solidFill>
                  <a:srgbClr val="246584"/>
                </a:solidFill>
                <a:latin typeface="Arial" panose="020B0604020202020204" pitchFamily="34" charset="0"/>
                <a:cs typeface="Arial" panose="020B0604020202020204" pitchFamily="34" charset="0"/>
              </a:rPr>
              <a:t>Sans une controverse intellectuelle, le concept est creux et vide de sens voire contre-productif. </a:t>
            </a:r>
          </a:p>
          <a:p>
            <a:pPr marL="285750" indent="-285750">
              <a:lnSpc>
                <a:spcPct val="150000"/>
              </a:lnSpc>
              <a:buFont typeface="Arial" panose="020B0604020202020204" pitchFamily="34" charset="0"/>
              <a:buChar char="⸗"/>
            </a:pPr>
            <a:r>
              <a:rPr lang="fr-FR" sz="1800" dirty="0">
                <a:solidFill>
                  <a:srgbClr val="246584"/>
                </a:solidFill>
                <a:latin typeface="Arial" panose="020B0604020202020204" pitchFamily="34" charset="0"/>
                <a:cs typeface="Arial" panose="020B0604020202020204" pitchFamily="34" charset="0"/>
              </a:rPr>
              <a:t>Il est indispensable de réimpliquer les mots dans les pratiques ; les théories dans les actions et les notions dans les usages. </a:t>
            </a:r>
          </a:p>
        </p:txBody>
      </p:sp>
    </p:spTree>
    <p:extLst>
      <p:ext uri="{BB962C8B-B14F-4D97-AF65-F5344CB8AC3E}">
        <p14:creationId xmlns:p14="http://schemas.microsoft.com/office/powerpoint/2010/main" val="27128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26267F3-1597-D8B8-B1C6-70A43D8A87AC}"/>
              </a:ext>
            </a:extLst>
          </p:cNvPr>
          <p:cNvGrpSpPr/>
          <p:nvPr/>
        </p:nvGrpSpPr>
        <p:grpSpPr>
          <a:xfrm>
            <a:off x="378687" y="159546"/>
            <a:ext cx="3769300" cy="1595143"/>
            <a:chOff x="378687" y="159546"/>
            <a:chExt cx="3769300" cy="1595143"/>
          </a:xfrm>
        </p:grpSpPr>
        <p:pic>
          <p:nvPicPr>
            <p:cNvPr id="2" name="Image 1" descr="Une image contenant texte, Police, capture d’écran, graphisme&#10;&#10;Description générée automatiquement">
              <a:extLst>
                <a:ext uri="{FF2B5EF4-FFF2-40B4-BE49-F238E27FC236}">
                  <a16:creationId xmlns:a16="http://schemas.microsoft.com/office/drawing/2014/main" id="{D7B13F6B-0009-2DA9-1013-FF131631127F}"/>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5" name="Image 4">
              <a:extLst>
                <a:ext uri="{FF2B5EF4-FFF2-40B4-BE49-F238E27FC236}">
                  <a16:creationId xmlns:a16="http://schemas.microsoft.com/office/drawing/2014/main" id="{111C55C0-596C-CA0A-23FE-335C6E67C21D}"/>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9" name="ZoneTexte 8">
            <a:extLst>
              <a:ext uri="{FF2B5EF4-FFF2-40B4-BE49-F238E27FC236}">
                <a16:creationId xmlns:a16="http://schemas.microsoft.com/office/drawing/2014/main" id="{A06DC1FF-6C9C-2E13-952A-B12DB15FD8E7}"/>
              </a:ext>
            </a:extLst>
          </p:cNvPr>
          <p:cNvSpPr txBox="1"/>
          <p:nvPr/>
        </p:nvSpPr>
        <p:spPr>
          <a:xfrm>
            <a:off x="378687" y="1873297"/>
            <a:ext cx="10165226" cy="4453591"/>
          </a:xfrm>
          <a:prstGeom prst="rect">
            <a:avLst/>
          </a:prstGeom>
          <a:noFill/>
        </p:spPr>
        <p:txBody>
          <a:bodyPr wrap="square" rtlCol="0">
            <a:spAutoFit/>
          </a:bodyPr>
          <a:lstStyle/>
          <a:p>
            <a:pPr>
              <a:lnSpc>
                <a:spcPct val="150000"/>
              </a:lnSpc>
            </a:pPr>
            <a:r>
              <a:rPr lang="fr-FR" sz="2400" b="1" dirty="0">
                <a:solidFill>
                  <a:srgbClr val="59B9BF"/>
                </a:solidFill>
                <a:latin typeface="Arial" panose="020B0604020202020204" pitchFamily="34" charset="0"/>
                <a:cs typeface="Arial" panose="020B0604020202020204" pitchFamily="34" charset="0"/>
              </a:rPr>
              <a:t>Notions d’Intention et d’Action</a:t>
            </a:r>
          </a:p>
          <a:p>
            <a:pPr>
              <a:lnSpc>
                <a:spcPct val="150000"/>
              </a:lnSpc>
            </a:pPr>
            <a:endParaRPr lang="fr-FR" sz="1600" b="1" dirty="0">
              <a:solidFill>
                <a:srgbClr val="246584"/>
              </a:solidFill>
              <a:latin typeface="Arial" panose="020B0604020202020204" pitchFamily="34" charset="0"/>
              <a:cs typeface="Arial" panose="020B0604020202020204" pitchFamily="34" charset="0"/>
            </a:endParaRPr>
          </a:p>
          <a:p>
            <a:pPr>
              <a:lnSpc>
                <a:spcPct val="150000"/>
              </a:lnSpc>
            </a:pPr>
            <a:r>
              <a:rPr lang="fr-FR" sz="1600" b="1" dirty="0">
                <a:solidFill>
                  <a:srgbClr val="246584"/>
                </a:solidFill>
                <a:latin typeface="Arial" panose="020B0604020202020204" pitchFamily="34" charset="0"/>
                <a:cs typeface="Arial" panose="020B0604020202020204" pitchFamily="34" charset="0"/>
              </a:rPr>
              <a:t>S’engager à l’action</a:t>
            </a:r>
          </a:p>
          <a:p>
            <a:pPr marL="285750" indent="-285750">
              <a:lnSpc>
                <a:spcPct val="150000"/>
              </a:lnSpc>
              <a:buFontTx/>
              <a:buChar char="-"/>
            </a:pPr>
            <a:r>
              <a:rPr lang="fr-FR" sz="1600" dirty="0">
                <a:solidFill>
                  <a:srgbClr val="246584"/>
                </a:solidFill>
                <a:latin typeface="Arial" panose="020B0604020202020204" pitchFamily="34" charset="0"/>
                <a:cs typeface="Arial" panose="020B0604020202020204" pitchFamily="34" charset="0"/>
              </a:rPr>
              <a:t>À quelle échelle mon action doit se situer ?</a:t>
            </a:r>
          </a:p>
          <a:p>
            <a:pPr marL="807187" lvl="1" indent="-285750">
              <a:lnSpc>
                <a:spcPct val="150000"/>
              </a:lnSpc>
              <a:buFontTx/>
              <a:buChar char="-"/>
            </a:pPr>
            <a:r>
              <a:rPr lang="fr-FR" sz="1600" dirty="0">
                <a:solidFill>
                  <a:srgbClr val="246584"/>
                </a:solidFill>
                <a:latin typeface="Arial" panose="020B0604020202020204" pitchFamily="34" charset="0"/>
                <a:cs typeface="Arial" panose="020B0604020202020204" pitchFamily="34" charset="0"/>
              </a:rPr>
              <a:t>Se méfier des ambitions trop grandes et des fausses promesses, « si on ne peut pas, on ne fait pas »</a:t>
            </a:r>
          </a:p>
          <a:p>
            <a:pPr marL="285750" indent="-285750">
              <a:lnSpc>
                <a:spcPct val="150000"/>
              </a:lnSpc>
              <a:buFontTx/>
              <a:buChar char="-"/>
            </a:pPr>
            <a:r>
              <a:rPr lang="fr-FR" sz="1600" dirty="0">
                <a:solidFill>
                  <a:srgbClr val="246584"/>
                </a:solidFill>
                <a:latin typeface="Arial" panose="020B0604020202020204" pitchFamily="34" charset="0"/>
                <a:cs typeface="Arial" panose="020B0604020202020204" pitchFamily="34" charset="0"/>
              </a:rPr>
              <a:t>Quelle nécessaire production à l’issue de l’action ?</a:t>
            </a:r>
          </a:p>
          <a:p>
            <a:pPr marL="807187" lvl="1" indent="-285750">
              <a:lnSpc>
                <a:spcPct val="150000"/>
              </a:lnSpc>
              <a:buFontTx/>
              <a:buChar char="-"/>
            </a:pPr>
            <a:r>
              <a:rPr lang="fr-FR" sz="1600" dirty="0">
                <a:solidFill>
                  <a:srgbClr val="246584"/>
                </a:solidFill>
                <a:latin typeface="Arial" panose="020B0604020202020204" pitchFamily="34" charset="0"/>
                <a:cs typeface="Arial" panose="020B0604020202020204" pitchFamily="34" charset="0"/>
              </a:rPr>
              <a:t>Même la plus modeste comme une simple liste des points de consensus et de dissensus</a:t>
            </a:r>
          </a:p>
          <a:p>
            <a:pPr>
              <a:lnSpc>
                <a:spcPct val="150000"/>
              </a:lnSpc>
            </a:pPr>
            <a:endParaRPr lang="fr-FR" sz="1600" dirty="0">
              <a:solidFill>
                <a:srgbClr val="246584"/>
              </a:solidFill>
              <a:latin typeface="Arial" panose="020B0604020202020204" pitchFamily="34" charset="0"/>
              <a:cs typeface="Arial" panose="020B0604020202020204" pitchFamily="34" charset="0"/>
            </a:endParaRPr>
          </a:p>
          <a:p>
            <a:pPr>
              <a:lnSpc>
                <a:spcPct val="150000"/>
              </a:lnSpc>
            </a:pPr>
            <a:r>
              <a:rPr lang="fr-FR" sz="1600" dirty="0">
                <a:solidFill>
                  <a:srgbClr val="246584"/>
                </a:solidFill>
                <a:latin typeface="Arial" panose="020B0604020202020204" pitchFamily="34" charset="0"/>
                <a:cs typeface="Arial" panose="020B0604020202020204" pitchFamily="34" charset="0"/>
              </a:rPr>
              <a:t>« </a:t>
            </a:r>
            <a:r>
              <a:rPr lang="fr-FR" sz="1600" b="1" dirty="0">
                <a:solidFill>
                  <a:srgbClr val="246584"/>
                </a:solidFill>
                <a:latin typeface="Arial" panose="020B0604020202020204" pitchFamily="34" charset="0"/>
                <a:cs typeface="Arial" panose="020B0604020202020204" pitchFamily="34" charset="0"/>
              </a:rPr>
              <a:t>La production donne du sens à la rencontre </a:t>
            </a:r>
            <a:r>
              <a:rPr lang="fr-FR" sz="1600" dirty="0">
                <a:solidFill>
                  <a:srgbClr val="246584"/>
                </a:solidFill>
                <a:latin typeface="Arial" panose="020B0604020202020204" pitchFamily="34" charset="0"/>
                <a:cs typeface="Arial" panose="020B0604020202020204" pitchFamily="34" charset="0"/>
              </a:rPr>
              <a:t>» </a:t>
            </a:r>
            <a:r>
              <a:rPr lang="fr-FR" sz="1400" dirty="0">
                <a:solidFill>
                  <a:srgbClr val="246584"/>
                </a:solidFill>
                <a:latin typeface="Arial" panose="020B0604020202020204" pitchFamily="34" charset="0"/>
                <a:cs typeface="Arial" panose="020B0604020202020204" pitchFamily="34" charset="0"/>
              </a:rPr>
              <a:t>Bertrand Schwartz</a:t>
            </a:r>
          </a:p>
          <a:p>
            <a:pPr>
              <a:lnSpc>
                <a:spcPct val="150000"/>
              </a:lnSpc>
            </a:pPr>
            <a:endParaRPr lang="fr-FR" sz="1400" dirty="0">
              <a:solidFill>
                <a:srgbClr val="246584"/>
              </a:solidFill>
              <a:latin typeface="Arial" panose="020B0604020202020204" pitchFamily="34" charset="0"/>
              <a:cs typeface="Arial" panose="020B0604020202020204" pitchFamily="34" charset="0"/>
            </a:endParaRPr>
          </a:p>
          <a:p>
            <a:r>
              <a:rPr lang="fr-FR" sz="1600" dirty="0">
                <a:solidFill>
                  <a:srgbClr val="246584"/>
                </a:solidFill>
                <a:latin typeface="Arial" panose="020B0604020202020204" pitchFamily="34" charset="0"/>
                <a:cs typeface="Arial" panose="020B0604020202020204" pitchFamily="34" charset="0"/>
              </a:rPr>
              <a:t>« </a:t>
            </a:r>
            <a:r>
              <a:rPr lang="fr-FR" sz="1600" b="1" dirty="0">
                <a:solidFill>
                  <a:srgbClr val="246584"/>
                </a:solidFill>
                <a:latin typeface="Arial" panose="020B0604020202020204" pitchFamily="34" charset="0"/>
                <a:cs typeface="Arial" panose="020B0604020202020204" pitchFamily="34" charset="0"/>
              </a:rPr>
              <a:t>Dans l’action, il nous faut assumer les ambitions qu’on a </a:t>
            </a:r>
            <a:r>
              <a:rPr lang="fr-FR" sz="1600" dirty="0">
                <a:solidFill>
                  <a:srgbClr val="246584"/>
                </a:solidFill>
                <a:latin typeface="Arial" panose="020B0604020202020204" pitchFamily="34" charset="0"/>
                <a:cs typeface="Arial" panose="020B0604020202020204" pitchFamily="34" charset="0"/>
              </a:rPr>
              <a:t>». </a:t>
            </a:r>
          </a:p>
          <a:p>
            <a:pPr>
              <a:lnSpc>
                <a:spcPct val="150000"/>
              </a:lnSpc>
            </a:pPr>
            <a:r>
              <a:rPr lang="fr-FR" sz="1400" dirty="0">
                <a:solidFill>
                  <a:srgbClr val="246584"/>
                </a:solidFill>
                <a:latin typeface="Arial" panose="020B0604020202020204" pitchFamily="34" charset="0"/>
                <a:cs typeface="Arial" panose="020B0604020202020204" pitchFamily="34" charset="0"/>
              </a:rPr>
              <a:t>Une professionnelle de ML engagée dans la RAC</a:t>
            </a:r>
          </a:p>
        </p:txBody>
      </p:sp>
      <p:sp>
        <p:nvSpPr>
          <p:cNvPr id="4" name="ZoneTexte 3">
            <a:extLst>
              <a:ext uri="{FF2B5EF4-FFF2-40B4-BE49-F238E27FC236}">
                <a16:creationId xmlns:a16="http://schemas.microsoft.com/office/drawing/2014/main" id="{53AC7F61-B8AE-7CDE-8AF9-1CE880121384}"/>
              </a:ext>
            </a:extLst>
          </p:cNvPr>
          <p:cNvSpPr txBox="1"/>
          <p:nvPr/>
        </p:nvSpPr>
        <p:spPr>
          <a:xfrm>
            <a:off x="4761351" y="705973"/>
            <a:ext cx="5350212" cy="461665"/>
          </a:xfrm>
          <a:prstGeom prst="rect">
            <a:avLst/>
          </a:prstGeom>
          <a:noFill/>
        </p:spPr>
        <p:txBody>
          <a:bodyPr wrap="square">
            <a:spAutoFit/>
          </a:bodyPr>
          <a:lstStyle/>
          <a:p>
            <a:r>
              <a:rPr lang="fr-FR" sz="2400" b="1" dirty="0">
                <a:solidFill>
                  <a:srgbClr val="246584"/>
                </a:solidFill>
                <a:latin typeface="Arial" panose="020B0604020202020204" pitchFamily="34" charset="0"/>
                <a:cs typeface="Arial" panose="020B0604020202020204" pitchFamily="34" charset="0"/>
              </a:rPr>
              <a:t>Et si on ne peut pas, on ne fait pas</a:t>
            </a:r>
            <a:r>
              <a:rPr lang="fr-FR" sz="2400" dirty="0">
                <a:solidFill>
                  <a:srgbClr val="246584"/>
                </a:solidFill>
                <a:latin typeface="Arial" panose="020B0604020202020204" pitchFamily="34" charset="0"/>
                <a:cs typeface="Arial" panose="020B0604020202020204" pitchFamily="34" charset="0"/>
              </a:rPr>
              <a:t> </a:t>
            </a:r>
            <a:endParaRPr lang="fr-FR" dirty="0"/>
          </a:p>
        </p:txBody>
      </p:sp>
    </p:spTree>
    <p:extLst>
      <p:ext uri="{BB962C8B-B14F-4D97-AF65-F5344CB8AC3E}">
        <p14:creationId xmlns:p14="http://schemas.microsoft.com/office/powerpoint/2010/main" val="3152595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26267F3-1597-D8B8-B1C6-70A43D8A87AC}"/>
              </a:ext>
            </a:extLst>
          </p:cNvPr>
          <p:cNvGrpSpPr/>
          <p:nvPr/>
        </p:nvGrpSpPr>
        <p:grpSpPr>
          <a:xfrm>
            <a:off x="378687" y="159546"/>
            <a:ext cx="3769300" cy="1595143"/>
            <a:chOff x="378687" y="159546"/>
            <a:chExt cx="3769300" cy="1595143"/>
          </a:xfrm>
        </p:grpSpPr>
        <p:pic>
          <p:nvPicPr>
            <p:cNvPr id="2" name="Image 1" descr="Une image contenant texte, Police, capture d’écran, graphisme&#10;&#10;Description générée automatiquement">
              <a:extLst>
                <a:ext uri="{FF2B5EF4-FFF2-40B4-BE49-F238E27FC236}">
                  <a16:creationId xmlns:a16="http://schemas.microsoft.com/office/drawing/2014/main" id="{D7B13F6B-0009-2DA9-1013-FF131631127F}"/>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5" name="Image 4">
              <a:extLst>
                <a:ext uri="{FF2B5EF4-FFF2-40B4-BE49-F238E27FC236}">
                  <a16:creationId xmlns:a16="http://schemas.microsoft.com/office/drawing/2014/main" id="{111C55C0-596C-CA0A-23FE-335C6E67C21D}"/>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9" name="ZoneTexte 8">
            <a:extLst>
              <a:ext uri="{FF2B5EF4-FFF2-40B4-BE49-F238E27FC236}">
                <a16:creationId xmlns:a16="http://schemas.microsoft.com/office/drawing/2014/main" id="{A06DC1FF-6C9C-2E13-952A-B12DB15FD8E7}"/>
              </a:ext>
            </a:extLst>
          </p:cNvPr>
          <p:cNvSpPr txBox="1"/>
          <p:nvPr/>
        </p:nvSpPr>
        <p:spPr>
          <a:xfrm>
            <a:off x="378687" y="2395273"/>
            <a:ext cx="9076598" cy="2239844"/>
          </a:xfrm>
          <a:prstGeom prst="rect">
            <a:avLst/>
          </a:prstGeom>
          <a:noFill/>
        </p:spPr>
        <p:txBody>
          <a:bodyPr wrap="square" rtlCol="0">
            <a:spAutoFit/>
          </a:bodyPr>
          <a:lstStyle/>
          <a:p>
            <a:pPr>
              <a:lnSpc>
                <a:spcPct val="150000"/>
              </a:lnSpc>
            </a:pPr>
            <a:r>
              <a:rPr lang="fr-FR" sz="3200" b="1" dirty="0">
                <a:solidFill>
                  <a:srgbClr val="59B9BF"/>
                </a:solidFill>
                <a:latin typeface="Arial" panose="020B0604020202020204" pitchFamily="34" charset="0"/>
                <a:cs typeface="Arial" panose="020B0604020202020204" pitchFamily="34" charset="0"/>
              </a:rPr>
              <a:t>Séquence avec deux formats participatifs</a:t>
            </a:r>
          </a:p>
          <a:p>
            <a:pPr>
              <a:lnSpc>
                <a:spcPct val="150000"/>
              </a:lnSpc>
            </a:pPr>
            <a:endParaRPr lang="fr-FR" sz="1600" b="1" dirty="0">
              <a:solidFill>
                <a:srgbClr val="246584"/>
              </a:solidFill>
              <a:latin typeface="Arial" panose="020B0604020202020204" pitchFamily="34" charset="0"/>
              <a:cs typeface="Arial" panose="020B0604020202020204" pitchFamily="34" charset="0"/>
            </a:endParaRPr>
          </a:p>
          <a:p>
            <a:pPr>
              <a:lnSpc>
                <a:spcPct val="150000"/>
              </a:lnSpc>
            </a:pPr>
            <a:r>
              <a:rPr lang="fr-FR" sz="2400" b="1" dirty="0">
                <a:solidFill>
                  <a:srgbClr val="246584"/>
                </a:solidFill>
                <a:latin typeface="Arial" panose="020B0604020202020204" pitchFamily="34" charset="0"/>
                <a:cs typeface="Arial" panose="020B0604020202020204" pitchFamily="34" charset="0"/>
              </a:rPr>
              <a:t>Débat chromatique</a:t>
            </a:r>
          </a:p>
          <a:p>
            <a:pPr>
              <a:lnSpc>
                <a:spcPct val="150000"/>
              </a:lnSpc>
            </a:pPr>
            <a:r>
              <a:rPr lang="fr-FR" sz="2400" b="1" dirty="0">
                <a:solidFill>
                  <a:srgbClr val="246584"/>
                </a:solidFill>
                <a:latin typeface="Arial" panose="020B0604020202020204" pitchFamily="34" charset="0"/>
                <a:cs typeface="Arial" panose="020B0604020202020204" pitchFamily="34" charset="0"/>
              </a:rPr>
              <a:t>Consultation des persona</a:t>
            </a:r>
            <a:endParaRPr lang="fr-FR"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714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26267F3-1597-D8B8-B1C6-70A43D8A87AC}"/>
              </a:ext>
            </a:extLst>
          </p:cNvPr>
          <p:cNvGrpSpPr/>
          <p:nvPr/>
        </p:nvGrpSpPr>
        <p:grpSpPr>
          <a:xfrm>
            <a:off x="378687" y="159546"/>
            <a:ext cx="3769300" cy="1595143"/>
            <a:chOff x="378687" y="159546"/>
            <a:chExt cx="3769300" cy="1595143"/>
          </a:xfrm>
        </p:grpSpPr>
        <p:pic>
          <p:nvPicPr>
            <p:cNvPr id="2" name="Image 1" descr="Une image contenant texte, Police, capture d’écran, graphisme&#10;&#10;Description générée automatiquement">
              <a:extLst>
                <a:ext uri="{FF2B5EF4-FFF2-40B4-BE49-F238E27FC236}">
                  <a16:creationId xmlns:a16="http://schemas.microsoft.com/office/drawing/2014/main" id="{D7B13F6B-0009-2DA9-1013-FF131631127F}"/>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5" name="Image 4">
              <a:extLst>
                <a:ext uri="{FF2B5EF4-FFF2-40B4-BE49-F238E27FC236}">
                  <a16:creationId xmlns:a16="http://schemas.microsoft.com/office/drawing/2014/main" id="{111C55C0-596C-CA0A-23FE-335C6E67C21D}"/>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9" name="ZoneTexte 8">
            <a:extLst>
              <a:ext uri="{FF2B5EF4-FFF2-40B4-BE49-F238E27FC236}">
                <a16:creationId xmlns:a16="http://schemas.microsoft.com/office/drawing/2014/main" id="{A06DC1FF-6C9C-2E13-952A-B12DB15FD8E7}"/>
              </a:ext>
            </a:extLst>
          </p:cNvPr>
          <p:cNvSpPr txBox="1"/>
          <p:nvPr/>
        </p:nvSpPr>
        <p:spPr>
          <a:xfrm>
            <a:off x="3833114" y="2188619"/>
            <a:ext cx="3022409" cy="577850"/>
          </a:xfrm>
          <a:prstGeom prst="rect">
            <a:avLst/>
          </a:prstGeom>
          <a:noFill/>
        </p:spPr>
        <p:txBody>
          <a:bodyPr wrap="square" rtlCol="0">
            <a:spAutoFit/>
          </a:bodyPr>
          <a:lstStyle/>
          <a:p>
            <a:pPr>
              <a:lnSpc>
                <a:spcPct val="150000"/>
              </a:lnSpc>
            </a:pPr>
            <a:r>
              <a:rPr lang="fr-FR" sz="2400" b="1" dirty="0">
                <a:solidFill>
                  <a:srgbClr val="59B9BF"/>
                </a:solidFill>
                <a:latin typeface="Arial" panose="020B0604020202020204" pitchFamily="34" charset="0"/>
                <a:cs typeface="Arial" panose="020B0604020202020204" pitchFamily="34" charset="0"/>
              </a:rPr>
              <a:t>Débat chromatique</a:t>
            </a:r>
            <a:endParaRPr lang="fr-FR" sz="1600" b="1" dirty="0">
              <a:solidFill>
                <a:srgbClr val="246584"/>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D251D83-3554-7178-49EC-A9425E273A55}"/>
              </a:ext>
            </a:extLst>
          </p:cNvPr>
          <p:cNvSpPr/>
          <p:nvPr/>
        </p:nvSpPr>
        <p:spPr>
          <a:xfrm>
            <a:off x="1322962" y="3200400"/>
            <a:ext cx="2568102" cy="3171217"/>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5CE28556-5B99-9B64-A212-AAEB93BD6E6F}"/>
              </a:ext>
            </a:extLst>
          </p:cNvPr>
          <p:cNvSpPr/>
          <p:nvPr/>
        </p:nvSpPr>
        <p:spPr>
          <a:xfrm>
            <a:off x="6797576" y="3200400"/>
            <a:ext cx="2568102" cy="3171217"/>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07309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26267F3-1597-D8B8-B1C6-70A43D8A87AC}"/>
              </a:ext>
            </a:extLst>
          </p:cNvPr>
          <p:cNvGrpSpPr/>
          <p:nvPr/>
        </p:nvGrpSpPr>
        <p:grpSpPr>
          <a:xfrm>
            <a:off x="378687" y="159546"/>
            <a:ext cx="3769300" cy="1595143"/>
            <a:chOff x="378687" y="159546"/>
            <a:chExt cx="3769300" cy="1595143"/>
          </a:xfrm>
        </p:grpSpPr>
        <p:pic>
          <p:nvPicPr>
            <p:cNvPr id="2" name="Image 1" descr="Une image contenant texte, Police, capture d’écran, graphisme&#10;&#10;Description générée automatiquement">
              <a:extLst>
                <a:ext uri="{FF2B5EF4-FFF2-40B4-BE49-F238E27FC236}">
                  <a16:creationId xmlns:a16="http://schemas.microsoft.com/office/drawing/2014/main" id="{D7B13F6B-0009-2DA9-1013-FF131631127F}"/>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5" name="Image 4">
              <a:extLst>
                <a:ext uri="{FF2B5EF4-FFF2-40B4-BE49-F238E27FC236}">
                  <a16:creationId xmlns:a16="http://schemas.microsoft.com/office/drawing/2014/main" id="{111C55C0-596C-CA0A-23FE-335C6E67C21D}"/>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9" name="ZoneTexte 8">
            <a:extLst>
              <a:ext uri="{FF2B5EF4-FFF2-40B4-BE49-F238E27FC236}">
                <a16:creationId xmlns:a16="http://schemas.microsoft.com/office/drawing/2014/main" id="{A06DC1FF-6C9C-2E13-952A-B12DB15FD8E7}"/>
              </a:ext>
            </a:extLst>
          </p:cNvPr>
          <p:cNvSpPr txBox="1"/>
          <p:nvPr/>
        </p:nvSpPr>
        <p:spPr>
          <a:xfrm>
            <a:off x="5251055" y="793912"/>
            <a:ext cx="3134188" cy="577850"/>
          </a:xfrm>
          <a:prstGeom prst="rect">
            <a:avLst/>
          </a:prstGeom>
          <a:noFill/>
        </p:spPr>
        <p:txBody>
          <a:bodyPr wrap="square" rtlCol="0">
            <a:spAutoFit/>
          </a:bodyPr>
          <a:lstStyle/>
          <a:p>
            <a:pPr>
              <a:lnSpc>
                <a:spcPct val="150000"/>
              </a:lnSpc>
            </a:pPr>
            <a:r>
              <a:rPr lang="fr-FR" sz="2400" b="1">
                <a:solidFill>
                  <a:srgbClr val="59B9BF"/>
                </a:solidFill>
                <a:latin typeface="Arial" panose="020B0604020202020204" pitchFamily="34" charset="0"/>
                <a:cs typeface="Arial" panose="020B0604020202020204" pitchFamily="34" charset="0"/>
              </a:rPr>
              <a:t>Débat chromatique</a:t>
            </a:r>
            <a:endParaRPr lang="fr-FR" sz="1600" b="1">
              <a:solidFill>
                <a:srgbClr val="246584"/>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D251D83-3554-7178-49EC-A9425E273A55}"/>
              </a:ext>
            </a:extLst>
          </p:cNvPr>
          <p:cNvSpPr/>
          <p:nvPr/>
        </p:nvSpPr>
        <p:spPr>
          <a:xfrm>
            <a:off x="8518319" y="251834"/>
            <a:ext cx="1319851" cy="1702153"/>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5CE28556-5B99-9B64-A212-AAEB93BD6E6F}"/>
              </a:ext>
            </a:extLst>
          </p:cNvPr>
          <p:cNvSpPr/>
          <p:nvPr/>
        </p:nvSpPr>
        <p:spPr>
          <a:xfrm>
            <a:off x="9024157" y="520686"/>
            <a:ext cx="1319851" cy="1702153"/>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7134DD12-9A0F-43B2-0740-599D3D5B83DB}"/>
              </a:ext>
            </a:extLst>
          </p:cNvPr>
          <p:cNvSpPr txBox="1"/>
          <p:nvPr/>
        </p:nvSpPr>
        <p:spPr>
          <a:xfrm>
            <a:off x="810288" y="3550592"/>
            <a:ext cx="9068061" cy="461665"/>
          </a:xfrm>
          <a:prstGeom prst="rect">
            <a:avLst/>
          </a:prstGeom>
          <a:noFill/>
        </p:spPr>
        <p:txBody>
          <a:bodyPr wrap="square">
            <a:spAutoFit/>
          </a:bodyPr>
          <a:lstStyle/>
          <a:p>
            <a:r>
              <a:rPr lang="fr-FR" sz="2400">
                <a:solidFill>
                  <a:srgbClr val="246584"/>
                </a:solidFill>
                <a:latin typeface="Arial" panose="020B0604020202020204" pitchFamily="34" charset="0"/>
                <a:cs typeface="Arial" panose="020B0604020202020204" pitchFamily="34" charset="0"/>
              </a:rPr>
              <a:t>La participation en Mission Locale c'est apprendre à faire société</a:t>
            </a:r>
          </a:p>
        </p:txBody>
      </p:sp>
    </p:spTree>
    <p:extLst>
      <p:ext uri="{BB962C8B-B14F-4D97-AF65-F5344CB8AC3E}">
        <p14:creationId xmlns:p14="http://schemas.microsoft.com/office/powerpoint/2010/main" val="3731189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CDF3256-0C33-4622-A5A3-A7D7F49D29DA}"/>
              </a:ext>
            </a:extLst>
          </p:cNvPr>
          <p:cNvSpPr txBox="1"/>
          <p:nvPr/>
        </p:nvSpPr>
        <p:spPr>
          <a:xfrm>
            <a:off x="534563" y="1754689"/>
            <a:ext cx="9931263" cy="4651979"/>
          </a:xfrm>
          <a:prstGeom prst="rect">
            <a:avLst/>
          </a:prstGeom>
          <a:noFill/>
        </p:spPr>
        <p:txBody>
          <a:bodyPr wrap="square" rtlCol="0">
            <a:spAutoFit/>
          </a:bodyPr>
          <a:lstStyle/>
          <a:p>
            <a:pPr>
              <a:lnSpc>
                <a:spcPct val="150000"/>
              </a:lnSpc>
            </a:pPr>
            <a:r>
              <a:rPr lang="fr-FR" sz="3200" b="1" dirty="0">
                <a:solidFill>
                  <a:srgbClr val="59B9BF"/>
                </a:solidFill>
                <a:latin typeface="Arial" panose="020B0604020202020204" pitchFamily="34" charset="0"/>
                <a:cs typeface="Arial" panose="020B0604020202020204" pitchFamily="34" charset="0"/>
              </a:rPr>
              <a:t>L’Institut </a:t>
            </a:r>
            <a:r>
              <a:rPr lang="de-DE" sz="3200" b="1" dirty="0">
                <a:solidFill>
                  <a:srgbClr val="59B9BF"/>
                </a:solidFill>
                <a:latin typeface="Arial" panose="020B0604020202020204" pitchFamily="34" charset="0"/>
                <a:cs typeface="Arial" panose="020B0604020202020204" pitchFamily="34" charset="0"/>
              </a:rPr>
              <a:t>Bertrand Schwartz</a:t>
            </a:r>
          </a:p>
          <a:p>
            <a:pPr>
              <a:lnSpc>
                <a:spcPct val="150000"/>
              </a:lnSpc>
            </a:pPr>
            <a:r>
              <a:rPr lang="fr-FR" sz="2400" dirty="0">
                <a:solidFill>
                  <a:srgbClr val="246584"/>
                </a:solidFill>
                <a:latin typeface="Arial" panose="020B0604020202020204" pitchFamily="34" charset="0"/>
                <a:cs typeface="Arial" panose="020B0604020202020204" pitchFamily="34" charset="0"/>
              </a:rPr>
              <a:t>En présence des membres du Bureau</a:t>
            </a:r>
          </a:p>
          <a:p>
            <a:pPr marL="285750" indent="-285750">
              <a:lnSpc>
                <a:spcPct val="150000"/>
              </a:lnSpc>
              <a:buFontTx/>
              <a:buChar char="-"/>
            </a:pPr>
            <a:r>
              <a:rPr lang="fr-FR" sz="2000" b="1" dirty="0">
                <a:solidFill>
                  <a:srgbClr val="246584"/>
                </a:solidFill>
                <a:latin typeface="Arial" panose="020B0604020202020204" pitchFamily="34" charset="0"/>
                <a:cs typeface="Arial" panose="020B0604020202020204" pitchFamily="34" charset="0"/>
              </a:rPr>
              <a:t>Marc GODEFROY, Président</a:t>
            </a:r>
          </a:p>
          <a:p>
            <a:pPr marL="285750" indent="-285750">
              <a:lnSpc>
                <a:spcPct val="150000"/>
              </a:lnSpc>
              <a:buFontTx/>
              <a:buChar char="-"/>
            </a:pPr>
            <a:r>
              <a:rPr lang="fr-FR" sz="2000" b="1" dirty="0">
                <a:solidFill>
                  <a:srgbClr val="246584"/>
                </a:solidFill>
                <a:latin typeface="Arial" panose="020B0604020202020204" pitchFamily="34" charset="0"/>
                <a:cs typeface="Arial" panose="020B0604020202020204" pitchFamily="34" charset="0"/>
              </a:rPr>
              <a:t>Maryvonne BOILEAU, Vice-Présidente</a:t>
            </a:r>
          </a:p>
          <a:p>
            <a:pPr marL="285750" indent="-285750">
              <a:lnSpc>
                <a:spcPct val="150000"/>
              </a:lnSpc>
              <a:buFontTx/>
              <a:buChar char="-"/>
            </a:pPr>
            <a:r>
              <a:rPr lang="fr-FR" sz="2000" b="1" dirty="0">
                <a:solidFill>
                  <a:srgbClr val="246584"/>
                </a:solidFill>
                <a:latin typeface="Arial" panose="020B0604020202020204" pitchFamily="34" charset="0"/>
                <a:cs typeface="Arial" panose="020B0604020202020204" pitchFamily="34" charset="0"/>
              </a:rPr>
              <a:t>Annie JEANNE, Trésorière</a:t>
            </a:r>
          </a:p>
          <a:p>
            <a:pPr marL="285750" indent="-285750">
              <a:lnSpc>
                <a:spcPct val="150000"/>
              </a:lnSpc>
              <a:buFontTx/>
              <a:buChar char="-"/>
            </a:pPr>
            <a:endParaRPr lang="fr-FR" sz="2000" b="1" dirty="0">
              <a:solidFill>
                <a:srgbClr val="246584"/>
              </a:solidFill>
              <a:latin typeface="Arial" panose="020B0604020202020204" pitchFamily="34" charset="0"/>
              <a:cs typeface="Arial" panose="020B0604020202020204" pitchFamily="34" charset="0"/>
            </a:endParaRPr>
          </a:p>
          <a:p>
            <a:pPr>
              <a:lnSpc>
                <a:spcPct val="150000"/>
              </a:lnSpc>
            </a:pPr>
            <a:r>
              <a:rPr lang="fr-FR" sz="2400" b="1" dirty="0">
                <a:solidFill>
                  <a:srgbClr val="59B9BF"/>
                </a:solidFill>
                <a:latin typeface="Arial" panose="020B0604020202020204" pitchFamily="34" charset="0"/>
                <a:cs typeface="Arial" panose="020B0604020202020204" pitchFamily="34" charset="0"/>
              </a:rPr>
              <a:t>Animatrices</a:t>
            </a:r>
          </a:p>
          <a:p>
            <a:pPr marL="342900" indent="-342900">
              <a:lnSpc>
                <a:spcPct val="150000"/>
              </a:lnSpc>
              <a:buFontTx/>
              <a:buChar char="-"/>
            </a:pPr>
            <a:r>
              <a:rPr lang="fr-FR" sz="2000" b="1" dirty="0">
                <a:solidFill>
                  <a:srgbClr val="246584"/>
                </a:solidFill>
                <a:latin typeface="Arial" panose="020B0604020202020204" pitchFamily="34" charset="0"/>
                <a:cs typeface="Arial" panose="020B0604020202020204" pitchFamily="34" charset="0"/>
              </a:rPr>
              <a:t>Amel KOUZA, Responsable de l’Institut - </a:t>
            </a:r>
            <a:r>
              <a:rPr lang="fr-FR" sz="1800" dirty="0">
                <a:solidFill>
                  <a:srgbClr val="174E86"/>
                </a:solidFill>
                <a:effectLst/>
                <a:latin typeface="Arial" panose="020B0604020202020204" pitchFamily="34" charset="0"/>
                <a:ea typeface="Aptos" panose="020B0004020202020204" pitchFamily="34" charset="0"/>
                <a:cs typeface="Aptos" panose="020B0004020202020204" pitchFamily="34" charset="0"/>
              </a:rPr>
              <a:t>06 59 43 67 29 – </a:t>
            </a:r>
            <a:r>
              <a:rPr lang="fr-FR" sz="1800" u="sng" dirty="0">
                <a:solidFill>
                  <a:srgbClr val="174E86"/>
                </a:solidFill>
                <a:effectLst/>
                <a:latin typeface="Arial" panose="020B0604020202020204" pitchFamily="34" charset="0"/>
                <a:ea typeface="Aptos" panose="020B0004020202020204" pitchFamily="34" charset="0"/>
                <a:cs typeface="Aptos" panose="020B0004020202020204" pitchFamily="34" charset="0"/>
                <a:hlinkClick r:id="rId3"/>
              </a:rPr>
              <a:t>akouza@unml.info</a:t>
            </a:r>
            <a:endParaRPr lang="fr-FR" sz="2000" b="1" dirty="0">
              <a:solidFill>
                <a:srgbClr val="246584"/>
              </a:solidFill>
              <a:latin typeface="Arial" panose="020B0604020202020204" pitchFamily="34" charset="0"/>
              <a:cs typeface="Arial" panose="020B0604020202020204" pitchFamily="34" charset="0"/>
            </a:endParaRPr>
          </a:p>
          <a:p>
            <a:pPr marL="342900" indent="-342900">
              <a:lnSpc>
                <a:spcPct val="150000"/>
              </a:lnSpc>
              <a:buFontTx/>
              <a:buChar char="-"/>
            </a:pPr>
            <a:r>
              <a:rPr lang="fr-FR" sz="2000" b="1" dirty="0">
                <a:solidFill>
                  <a:srgbClr val="246584"/>
                </a:solidFill>
                <a:latin typeface="Arial" panose="020B0604020202020204" pitchFamily="34" charset="0"/>
                <a:cs typeface="Arial" panose="020B0604020202020204" pitchFamily="34" charset="0"/>
              </a:rPr>
              <a:t>Ninon SZWED, Chargée de projet de l’Institut - </a:t>
            </a:r>
            <a:r>
              <a:rPr lang="fr-FR" sz="1800" dirty="0">
                <a:solidFill>
                  <a:srgbClr val="174E86"/>
                </a:solidFill>
                <a:effectLst/>
                <a:latin typeface="Arial" panose="020B0604020202020204" pitchFamily="34" charset="0"/>
                <a:ea typeface="Aptos" panose="020B0004020202020204" pitchFamily="34" charset="0"/>
              </a:rPr>
              <a:t>06 61 71 29 23</a:t>
            </a:r>
            <a:r>
              <a:rPr lang="fr-FR" sz="1800" dirty="0">
                <a:solidFill>
                  <a:srgbClr val="1F497D"/>
                </a:solidFill>
                <a:effectLst/>
                <a:latin typeface="Arial" panose="020B0604020202020204" pitchFamily="34" charset="0"/>
                <a:ea typeface="Aptos" panose="020B0004020202020204" pitchFamily="34" charset="0"/>
              </a:rPr>
              <a:t> –</a:t>
            </a:r>
            <a:r>
              <a:rPr lang="fr-FR" sz="1800" dirty="0">
                <a:solidFill>
                  <a:srgbClr val="51A7F9"/>
                </a:solidFill>
                <a:effectLst/>
                <a:latin typeface="Arial" panose="020B0604020202020204" pitchFamily="34" charset="0"/>
                <a:ea typeface="Aptos" panose="020B0004020202020204" pitchFamily="34" charset="0"/>
              </a:rPr>
              <a:t> </a:t>
            </a:r>
            <a:r>
              <a:rPr lang="fr-FR" sz="1800" u="sng" dirty="0">
                <a:solidFill>
                  <a:srgbClr val="0000FF"/>
                </a:solidFill>
                <a:effectLst/>
                <a:latin typeface="Arial" panose="020B0604020202020204" pitchFamily="34" charset="0"/>
                <a:ea typeface="Aptos" panose="020B0004020202020204" pitchFamily="34" charset="0"/>
                <a:hlinkClick r:id="rId4"/>
              </a:rPr>
              <a:t>nszwed@unml.info</a:t>
            </a:r>
            <a:endParaRPr lang="fr-FR" sz="2000" b="1" dirty="0">
              <a:solidFill>
                <a:srgbClr val="246584"/>
              </a:solidFill>
              <a:latin typeface="Arial" panose="020B0604020202020204" pitchFamily="34" charset="0"/>
              <a:cs typeface="Arial" panose="020B0604020202020204" pitchFamily="34" charset="0"/>
            </a:endParaRPr>
          </a:p>
        </p:txBody>
      </p:sp>
      <p:grpSp>
        <p:nvGrpSpPr>
          <p:cNvPr id="5" name="Groupe 4">
            <a:extLst>
              <a:ext uri="{FF2B5EF4-FFF2-40B4-BE49-F238E27FC236}">
                <a16:creationId xmlns:a16="http://schemas.microsoft.com/office/drawing/2014/main" id="{8B1DF894-AF91-323E-C159-115F965C7317}"/>
              </a:ext>
            </a:extLst>
          </p:cNvPr>
          <p:cNvGrpSpPr/>
          <p:nvPr/>
        </p:nvGrpSpPr>
        <p:grpSpPr>
          <a:xfrm>
            <a:off x="378687" y="159546"/>
            <a:ext cx="3769300" cy="1595143"/>
            <a:chOff x="378687" y="159546"/>
            <a:chExt cx="3769300" cy="1595143"/>
          </a:xfrm>
        </p:grpSpPr>
        <p:pic>
          <p:nvPicPr>
            <p:cNvPr id="7" name="Image 6" descr="Une image contenant texte, Police, capture d’écran, graphisme&#10;&#10;Description générée automatiquement">
              <a:extLst>
                <a:ext uri="{FF2B5EF4-FFF2-40B4-BE49-F238E27FC236}">
                  <a16:creationId xmlns:a16="http://schemas.microsoft.com/office/drawing/2014/main" id="{9D24D264-0A9C-F8E4-E1F3-83923E59880B}"/>
                </a:ext>
              </a:extLst>
            </p:cNvPr>
            <p:cNvPicPr>
              <a:picLocks noChangeAspect="1"/>
            </p:cNvPicPr>
            <p:nvPr/>
          </p:nvPicPr>
          <p:blipFill>
            <a:blip r:embed="rId5"/>
            <a:stretch>
              <a:fillRect/>
            </a:stretch>
          </p:blipFill>
          <p:spPr>
            <a:xfrm>
              <a:off x="378687" y="159546"/>
              <a:ext cx="3769300" cy="1595143"/>
            </a:xfrm>
            <a:prstGeom prst="rect">
              <a:avLst/>
            </a:prstGeom>
          </p:spPr>
        </p:pic>
        <p:pic>
          <p:nvPicPr>
            <p:cNvPr id="8" name="Image 7">
              <a:extLst>
                <a:ext uri="{FF2B5EF4-FFF2-40B4-BE49-F238E27FC236}">
                  <a16:creationId xmlns:a16="http://schemas.microsoft.com/office/drawing/2014/main" id="{8C253FF2-93FC-A509-46D4-BCA9D0FE93CE}"/>
                </a:ext>
              </a:extLst>
            </p:cNvPr>
            <p:cNvPicPr>
              <a:picLocks noChangeAspect="1"/>
            </p:cNvPicPr>
            <p:nvPr/>
          </p:nvPicPr>
          <p:blipFill rotWithShape="1">
            <a:blip r:embed="rId6">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Tree>
    <p:extLst>
      <p:ext uri="{BB962C8B-B14F-4D97-AF65-F5344CB8AC3E}">
        <p14:creationId xmlns:p14="http://schemas.microsoft.com/office/powerpoint/2010/main" val="4268828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26267F3-1597-D8B8-B1C6-70A43D8A87AC}"/>
              </a:ext>
            </a:extLst>
          </p:cNvPr>
          <p:cNvGrpSpPr/>
          <p:nvPr/>
        </p:nvGrpSpPr>
        <p:grpSpPr>
          <a:xfrm>
            <a:off x="378687" y="159546"/>
            <a:ext cx="3769300" cy="1595143"/>
            <a:chOff x="378687" y="159546"/>
            <a:chExt cx="3769300" cy="1595143"/>
          </a:xfrm>
        </p:grpSpPr>
        <p:pic>
          <p:nvPicPr>
            <p:cNvPr id="2" name="Image 1" descr="Une image contenant texte, Police, capture d’écran, graphisme&#10;&#10;Description générée automatiquement">
              <a:extLst>
                <a:ext uri="{FF2B5EF4-FFF2-40B4-BE49-F238E27FC236}">
                  <a16:creationId xmlns:a16="http://schemas.microsoft.com/office/drawing/2014/main" id="{D7B13F6B-0009-2DA9-1013-FF131631127F}"/>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5" name="Image 4">
              <a:extLst>
                <a:ext uri="{FF2B5EF4-FFF2-40B4-BE49-F238E27FC236}">
                  <a16:creationId xmlns:a16="http://schemas.microsoft.com/office/drawing/2014/main" id="{111C55C0-596C-CA0A-23FE-335C6E67C21D}"/>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9" name="ZoneTexte 8">
            <a:extLst>
              <a:ext uri="{FF2B5EF4-FFF2-40B4-BE49-F238E27FC236}">
                <a16:creationId xmlns:a16="http://schemas.microsoft.com/office/drawing/2014/main" id="{A06DC1FF-6C9C-2E13-952A-B12DB15FD8E7}"/>
              </a:ext>
            </a:extLst>
          </p:cNvPr>
          <p:cNvSpPr txBox="1"/>
          <p:nvPr/>
        </p:nvSpPr>
        <p:spPr>
          <a:xfrm>
            <a:off x="5251055" y="793912"/>
            <a:ext cx="3134188" cy="577850"/>
          </a:xfrm>
          <a:prstGeom prst="rect">
            <a:avLst/>
          </a:prstGeom>
          <a:noFill/>
        </p:spPr>
        <p:txBody>
          <a:bodyPr wrap="square" rtlCol="0">
            <a:spAutoFit/>
          </a:bodyPr>
          <a:lstStyle/>
          <a:p>
            <a:pPr>
              <a:lnSpc>
                <a:spcPct val="150000"/>
              </a:lnSpc>
            </a:pPr>
            <a:r>
              <a:rPr lang="fr-FR" sz="2400" b="1">
                <a:solidFill>
                  <a:srgbClr val="59B9BF"/>
                </a:solidFill>
                <a:latin typeface="Arial" panose="020B0604020202020204" pitchFamily="34" charset="0"/>
                <a:cs typeface="Arial" panose="020B0604020202020204" pitchFamily="34" charset="0"/>
              </a:rPr>
              <a:t>Débat chromatique</a:t>
            </a:r>
            <a:endParaRPr lang="fr-FR" sz="1600" b="1">
              <a:solidFill>
                <a:srgbClr val="246584"/>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D251D83-3554-7178-49EC-A9425E273A55}"/>
              </a:ext>
            </a:extLst>
          </p:cNvPr>
          <p:cNvSpPr/>
          <p:nvPr/>
        </p:nvSpPr>
        <p:spPr>
          <a:xfrm>
            <a:off x="8518319" y="251834"/>
            <a:ext cx="1319851" cy="1702153"/>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5CE28556-5B99-9B64-A212-AAEB93BD6E6F}"/>
              </a:ext>
            </a:extLst>
          </p:cNvPr>
          <p:cNvSpPr/>
          <p:nvPr/>
        </p:nvSpPr>
        <p:spPr>
          <a:xfrm>
            <a:off x="9024157" y="520686"/>
            <a:ext cx="1319851" cy="1702153"/>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7134DD12-9A0F-43B2-0740-599D3D5B83DB}"/>
              </a:ext>
            </a:extLst>
          </p:cNvPr>
          <p:cNvSpPr txBox="1"/>
          <p:nvPr/>
        </p:nvSpPr>
        <p:spPr>
          <a:xfrm>
            <a:off x="810288" y="3550592"/>
            <a:ext cx="9068061" cy="461665"/>
          </a:xfrm>
          <a:prstGeom prst="rect">
            <a:avLst/>
          </a:prstGeom>
          <a:noFill/>
        </p:spPr>
        <p:txBody>
          <a:bodyPr wrap="square">
            <a:spAutoFit/>
          </a:bodyPr>
          <a:lstStyle/>
          <a:p>
            <a:r>
              <a:rPr lang="fr-FR" sz="2400">
                <a:solidFill>
                  <a:srgbClr val="246584"/>
                </a:solidFill>
                <a:latin typeface="Arial" panose="020B0604020202020204" pitchFamily="34" charset="0"/>
                <a:cs typeface="Arial" panose="020B0604020202020204" pitchFamily="34" charset="0"/>
              </a:rPr>
              <a:t>La participation c’est démago !</a:t>
            </a:r>
          </a:p>
        </p:txBody>
      </p:sp>
    </p:spTree>
    <p:extLst>
      <p:ext uri="{BB962C8B-B14F-4D97-AF65-F5344CB8AC3E}">
        <p14:creationId xmlns:p14="http://schemas.microsoft.com/office/powerpoint/2010/main" val="2586372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26267F3-1597-D8B8-B1C6-70A43D8A87AC}"/>
              </a:ext>
            </a:extLst>
          </p:cNvPr>
          <p:cNvGrpSpPr/>
          <p:nvPr/>
        </p:nvGrpSpPr>
        <p:grpSpPr>
          <a:xfrm>
            <a:off x="378687" y="159546"/>
            <a:ext cx="3769300" cy="1595143"/>
            <a:chOff x="378687" y="159546"/>
            <a:chExt cx="3769300" cy="1595143"/>
          </a:xfrm>
        </p:grpSpPr>
        <p:pic>
          <p:nvPicPr>
            <p:cNvPr id="2" name="Image 1" descr="Une image contenant texte, Police, capture d’écran, graphisme&#10;&#10;Description générée automatiquement">
              <a:extLst>
                <a:ext uri="{FF2B5EF4-FFF2-40B4-BE49-F238E27FC236}">
                  <a16:creationId xmlns:a16="http://schemas.microsoft.com/office/drawing/2014/main" id="{D7B13F6B-0009-2DA9-1013-FF131631127F}"/>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5" name="Image 4">
              <a:extLst>
                <a:ext uri="{FF2B5EF4-FFF2-40B4-BE49-F238E27FC236}">
                  <a16:creationId xmlns:a16="http://schemas.microsoft.com/office/drawing/2014/main" id="{111C55C0-596C-CA0A-23FE-335C6E67C21D}"/>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9" name="ZoneTexte 8">
            <a:extLst>
              <a:ext uri="{FF2B5EF4-FFF2-40B4-BE49-F238E27FC236}">
                <a16:creationId xmlns:a16="http://schemas.microsoft.com/office/drawing/2014/main" id="{A06DC1FF-6C9C-2E13-952A-B12DB15FD8E7}"/>
              </a:ext>
            </a:extLst>
          </p:cNvPr>
          <p:cNvSpPr txBox="1"/>
          <p:nvPr/>
        </p:nvSpPr>
        <p:spPr>
          <a:xfrm>
            <a:off x="7373564" y="132791"/>
            <a:ext cx="3134188" cy="577850"/>
          </a:xfrm>
          <a:prstGeom prst="rect">
            <a:avLst/>
          </a:prstGeom>
          <a:noFill/>
        </p:spPr>
        <p:txBody>
          <a:bodyPr wrap="square" rtlCol="0">
            <a:spAutoFit/>
          </a:bodyPr>
          <a:lstStyle/>
          <a:p>
            <a:pPr>
              <a:lnSpc>
                <a:spcPct val="150000"/>
              </a:lnSpc>
            </a:pPr>
            <a:r>
              <a:rPr lang="fr-FR" sz="2400" b="1">
                <a:solidFill>
                  <a:srgbClr val="59B9BF"/>
                </a:solidFill>
                <a:latin typeface="Arial" panose="020B0604020202020204" pitchFamily="34" charset="0"/>
                <a:cs typeface="Arial" panose="020B0604020202020204" pitchFamily="34" charset="0"/>
              </a:rPr>
              <a:t>Débat chromatique</a:t>
            </a:r>
            <a:endParaRPr lang="fr-FR" sz="1600" b="1">
              <a:solidFill>
                <a:srgbClr val="246584"/>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D251D83-3554-7178-49EC-A9425E273A55}"/>
              </a:ext>
            </a:extLst>
          </p:cNvPr>
          <p:cNvSpPr/>
          <p:nvPr/>
        </p:nvSpPr>
        <p:spPr>
          <a:xfrm>
            <a:off x="7373564" y="4557474"/>
            <a:ext cx="1319851" cy="1702153"/>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5CE28556-5B99-9B64-A212-AAEB93BD6E6F}"/>
              </a:ext>
            </a:extLst>
          </p:cNvPr>
          <p:cNvSpPr/>
          <p:nvPr/>
        </p:nvSpPr>
        <p:spPr>
          <a:xfrm>
            <a:off x="7373563" y="2235076"/>
            <a:ext cx="1319851" cy="1702153"/>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7134DD12-9A0F-43B2-0740-599D3D5B83DB}"/>
              </a:ext>
            </a:extLst>
          </p:cNvPr>
          <p:cNvSpPr txBox="1"/>
          <p:nvPr/>
        </p:nvSpPr>
        <p:spPr>
          <a:xfrm>
            <a:off x="1014568" y="2855321"/>
            <a:ext cx="9068061" cy="461665"/>
          </a:xfrm>
          <a:prstGeom prst="rect">
            <a:avLst/>
          </a:prstGeom>
          <a:noFill/>
        </p:spPr>
        <p:txBody>
          <a:bodyPr wrap="square">
            <a:spAutoFit/>
          </a:bodyPr>
          <a:lstStyle/>
          <a:p>
            <a:r>
              <a:rPr lang="fr-FR" sz="2400">
                <a:solidFill>
                  <a:srgbClr val="246584"/>
                </a:solidFill>
                <a:latin typeface="Arial" panose="020B0604020202020204" pitchFamily="34" charset="0"/>
                <a:cs typeface="Arial" panose="020B0604020202020204" pitchFamily="34" charset="0"/>
              </a:rPr>
              <a:t>La participation c’est très utile pour l’emploi</a:t>
            </a:r>
          </a:p>
        </p:txBody>
      </p:sp>
      <p:sp>
        <p:nvSpPr>
          <p:cNvPr id="10" name="ZoneTexte 9">
            <a:extLst>
              <a:ext uri="{FF2B5EF4-FFF2-40B4-BE49-F238E27FC236}">
                <a16:creationId xmlns:a16="http://schemas.microsoft.com/office/drawing/2014/main" id="{C5D54063-75E8-D18C-A722-01A6DF9595B5}"/>
              </a:ext>
            </a:extLst>
          </p:cNvPr>
          <p:cNvSpPr txBox="1"/>
          <p:nvPr/>
        </p:nvSpPr>
        <p:spPr>
          <a:xfrm>
            <a:off x="1014567" y="5130346"/>
            <a:ext cx="9068061" cy="461665"/>
          </a:xfrm>
          <a:prstGeom prst="rect">
            <a:avLst/>
          </a:prstGeom>
          <a:noFill/>
        </p:spPr>
        <p:txBody>
          <a:bodyPr wrap="square">
            <a:spAutoFit/>
          </a:bodyPr>
          <a:lstStyle/>
          <a:p>
            <a:r>
              <a:rPr lang="fr-FR" sz="2400">
                <a:solidFill>
                  <a:srgbClr val="246584"/>
                </a:solidFill>
                <a:latin typeface="Arial" panose="020B0604020202020204" pitchFamily="34" charset="0"/>
                <a:cs typeface="Arial" panose="020B0604020202020204" pitchFamily="34" charset="0"/>
              </a:rPr>
              <a:t>La participation ça ne sert à rien pour l’emploi</a:t>
            </a:r>
          </a:p>
        </p:txBody>
      </p:sp>
    </p:spTree>
    <p:extLst>
      <p:ext uri="{BB962C8B-B14F-4D97-AF65-F5344CB8AC3E}">
        <p14:creationId xmlns:p14="http://schemas.microsoft.com/office/powerpoint/2010/main" val="198701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26267F3-1597-D8B8-B1C6-70A43D8A87AC}"/>
              </a:ext>
            </a:extLst>
          </p:cNvPr>
          <p:cNvGrpSpPr/>
          <p:nvPr/>
        </p:nvGrpSpPr>
        <p:grpSpPr>
          <a:xfrm>
            <a:off x="378687" y="159546"/>
            <a:ext cx="3769300" cy="1595143"/>
            <a:chOff x="378687" y="159546"/>
            <a:chExt cx="3769300" cy="1595143"/>
          </a:xfrm>
        </p:grpSpPr>
        <p:pic>
          <p:nvPicPr>
            <p:cNvPr id="2" name="Image 1" descr="Une image contenant texte, Police, capture d’écran, graphisme&#10;&#10;Description générée automatiquement">
              <a:extLst>
                <a:ext uri="{FF2B5EF4-FFF2-40B4-BE49-F238E27FC236}">
                  <a16:creationId xmlns:a16="http://schemas.microsoft.com/office/drawing/2014/main" id="{D7B13F6B-0009-2DA9-1013-FF131631127F}"/>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5" name="Image 4">
              <a:extLst>
                <a:ext uri="{FF2B5EF4-FFF2-40B4-BE49-F238E27FC236}">
                  <a16:creationId xmlns:a16="http://schemas.microsoft.com/office/drawing/2014/main" id="{111C55C0-596C-CA0A-23FE-335C6E67C21D}"/>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9" name="ZoneTexte 8">
            <a:extLst>
              <a:ext uri="{FF2B5EF4-FFF2-40B4-BE49-F238E27FC236}">
                <a16:creationId xmlns:a16="http://schemas.microsoft.com/office/drawing/2014/main" id="{A06DC1FF-6C9C-2E13-952A-B12DB15FD8E7}"/>
              </a:ext>
            </a:extLst>
          </p:cNvPr>
          <p:cNvSpPr txBox="1"/>
          <p:nvPr/>
        </p:nvSpPr>
        <p:spPr>
          <a:xfrm>
            <a:off x="7373564" y="132791"/>
            <a:ext cx="3134188" cy="577850"/>
          </a:xfrm>
          <a:prstGeom prst="rect">
            <a:avLst/>
          </a:prstGeom>
          <a:noFill/>
        </p:spPr>
        <p:txBody>
          <a:bodyPr wrap="square" rtlCol="0">
            <a:spAutoFit/>
          </a:bodyPr>
          <a:lstStyle/>
          <a:p>
            <a:pPr>
              <a:lnSpc>
                <a:spcPct val="150000"/>
              </a:lnSpc>
            </a:pPr>
            <a:r>
              <a:rPr lang="fr-FR" sz="2400" b="1">
                <a:solidFill>
                  <a:srgbClr val="59B9BF"/>
                </a:solidFill>
                <a:latin typeface="Arial" panose="020B0604020202020204" pitchFamily="34" charset="0"/>
                <a:cs typeface="Arial" panose="020B0604020202020204" pitchFamily="34" charset="0"/>
              </a:rPr>
              <a:t>Débat chromatique</a:t>
            </a:r>
            <a:endParaRPr lang="fr-FR" sz="1600" b="1">
              <a:solidFill>
                <a:srgbClr val="246584"/>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D251D83-3554-7178-49EC-A9425E273A55}"/>
              </a:ext>
            </a:extLst>
          </p:cNvPr>
          <p:cNvSpPr/>
          <p:nvPr/>
        </p:nvSpPr>
        <p:spPr>
          <a:xfrm>
            <a:off x="9187901" y="4315720"/>
            <a:ext cx="1319851" cy="1702153"/>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5CE28556-5B99-9B64-A212-AAEB93BD6E6F}"/>
              </a:ext>
            </a:extLst>
          </p:cNvPr>
          <p:cNvSpPr/>
          <p:nvPr/>
        </p:nvSpPr>
        <p:spPr>
          <a:xfrm>
            <a:off x="7003910" y="2079272"/>
            <a:ext cx="1319851" cy="1702153"/>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7134DD12-9A0F-43B2-0740-599D3D5B83DB}"/>
              </a:ext>
            </a:extLst>
          </p:cNvPr>
          <p:cNvSpPr txBox="1"/>
          <p:nvPr/>
        </p:nvSpPr>
        <p:spPr>
          <a:xfrm>
            <a:off x="1014568" y="2817459"/>
            <a:ext cx="9068061" cy="461665"/>
          </a:xfrm>
          <a:prstGeom prst="rect">
            <a:avLst/>
          </a:prstGeom>
          <a:noFill/>
        </p:spPr>
        <p:txBody>
          <a:bodyPr wrap="square">
            <a:spAutoFit/>
          </a:bodyPr>
          <a:lstStyle/>
          <a:p>
            <a:r>
              <a:rPr lang="fr-FR" sz="2400">
                <a:solidFill>
                  <a:srgbClr val="246584"/>
                </a:solidFill>
                <a:latin typeface="Arial" panose="020B0604020202020204" pitchFamily="34" charset="0"/>
                <a:cs typeface="Arial" panose="020B0604020202020204" pitchFamily="34" charset="0"/>
              </a:rPr>
              <a:t>La participation est surtout utile aux jeunes </a:t>
            </a:r>
          </a:p>
        </p:txBody>
      </p:sp>
      <p:sp>
        <p:nvSpPr>
          <p:cNvPr id="10" name="ZoneTexte 9">
            <a:extLst>
              <a:ext uri="{FF2B5EF4-FFF2-40B4-BE49-F238E27FC236}">
                <a16:creationId xmlns:a16="http://schemas.microsoft.com/office/drawing/2014/main" id="{C5D54063-75E8-D18C-A722-01A6DF9595B5}"/>
              </a:ext>
            </a:extLst>
          </p:cNvPr>
          <p:cNvSpPr txBox="1"/>
          <p:nvPr/>
        </p:nvSpPr>
        <p:spPr>
          <a:xfrm>
            <a:off x="1014568" y="5130344"/>
            <a:ext cx="9068061" cy="461665"/>
          </a:xfrm>
          <a:prstGeom prst="rect">
            <a:avLst/>
          </a:prstGeom>
          <a:noFill/>
        </p:spPr>
        <p:txBody>
          <a:bodyPr wrap="square">
            <a:spAutoFit/>
          </a:bodyPr>
          <a:lstStyle/>
          <a:p>
            <a:r>
              <a:rPr lang="fr-FR" sz="2400">
                <a:solidFill>
                  <a:srgbClr val="246584"/>
                </a:solidFill>
                <a:latin typeface="Arial" panose="020B0604020202020204" pitchFamily="34" charset="0"/>
                <a:cs typeface="Arial" panose="020B0604020202020204" pitchFamily="34" charset="0"/>
              </a:rPr>
              <a:t>La participation est surtout utile aux structures et au réseau</a:t>
            </a:r>
          </a:p>
        </p:txBody>
      </p:sp>
    </p:spTree>
    <p:extLst>
      <p:ext uri="{BB962C8B-B14F-4D97-AF65-F5344CB8AC3E}">
        <p14:creationId xmlns:p14="http://schemas.microsoft.com/office/powerpoint/2010/main" val="543757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26267F3-1597-D8B8-B1C6-70A43D8A87AC}"/>
              </a:ext>
            </a:extLst>
          </p:cNvPr>
          <p:cNvGrpSpPr/>
          <p:nvPr/>
        </p:nvGrpSpPr>
        <p:grpSpPr>
          <a:xfrm>
            <a:off x="378687" y="159546"/>
            <a:ext cx="3769300" cy="1595143"/>
            <a:chOff x="378687" y="159546"/>
            <a:chExt cx="3769300" cy="1595143"/>
          </a:xfrm>
        </p:grpSpPr>
        <p:pic>
          <p:nvPicPr>
            <p:cNvPr id="2" name="Image 1" descr="Une image contenant texte, Police, capture d’écran, graphisme&#10;&#10;Description générée automatiquement">
              <a:extLst>
                <a:ext uri="{FF2B5EF4-FFF2-40B4-BE49-F238E27FC236}">
                  <a16:creationId xmlns:a16="http://schemas.microsoft.com/office/drawing/2014/main" id="{D7B13F6B-0009-2DA9-1013-FF131631127F}"/>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5" name="Image 4">
              <a:extLst>
                <a:ext uri="{FF2B5EF4-FFF2-40B4-BE49-F238E27FC236}">
                  <a16:creationId xmlns:a16="http://schemas.microsoft.com/office/drawing/2014/main" id="{111C55C0-596C-CA0A-23FE-335C6E67C21D}"/>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9" name="ZoneTexte 8">
            <a:extLst>
              <a:ext uri="{FF2B5EF4-FFF2-40B4-BE49-F238E27FC236}">
                <a16:creationId xmlns:a16="http://schemas.microsoft.com/office/drawing/2014/main" id="{A06DC1FF-6C9C-2E13-952A-B12DB15FD8E7}"/>
              </a:ext>
            </a:extLst>
          </p:cNvPr>
          <p:cNvSpPr txBox="1"/>
          <p:nvPr/>
        </p:nvSpPr>
        <p:spPr>
          <a:xfrm>
            <a:off x="5251055" y="793912"/>
            <a:ext cx="3134188" cy="577850"/>
          </a:xfrm>
          <a:prstGeom prst="rect">
            <a:avLst/>
          </a:prstGeom>
          <a:noFill/>
        </p:spPr>
        <p:txBody>
          <a:bodyPr wrap="square" rtlCol="0">
            <a:spAutoFit/>
          </a:bodyPr>
          <a:lstStyle/>
          <a:p>
            <a:pPr>
              <a:lnSpc>
                <a:spcPct val="150000"/>
              </a:lnSpc>
            </a:pPr>
            <a:r>
              <a:rPr lang="fr-FR" sz="2400" b="1">
                <a:solidFill>
                  <a:srgbClr val="59B9BF"/>
                </a:solidFill>
                <a:latin typeface="Arial" panose="020B0604020202020204" pitchFamily="34" charset="0"/>
                <a:cs typeface="Arial" panose="020B0604020202020204" pitchFamily="34" charset="0"/>
              </a:rPr>
              <a:t>Débat chromatique</a:t>
            </a:r>
            <a:endParaRPr lang="fr-FR" sz="1600" b="1">
              <a:solidFill>
                <a:srgbClr val="246584"/>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D251D83-3554-7178-49EC-A9425E273A55}"/>
              </a:ext>
            </a:extLst>
          </p:cNvPr>
          <p:cNvSpPr/>
          <p:nvPr/>
        </p:nvSpPr>
        <p:spPr>
          <a:xfrm>
            <a:off x="8518319" y="251834"/>
            <a:ext cx="1319851" cy="1702153"/>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5CE28556-5B99-9B64-A212-AAEB93BD6E6F}"/>
              </a:ext>
            </a:extLst>
          </p:cNvPr>
          <p:cNvSpPr/>
          <p:nvPr/>
        </p:nvSpPr>
        <p:spPr>
          <a:xfrm>
            <a:off x="9024157" y="520686"/>
            <a:ext cx="1319851" cy="1702153"/>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7134DD12-9A0F-43B2-0740-599D3D5B83DB}"/>
              </a:ext>
            </a:extLst>
          </p:cNvPr>
          <p:cNvSpPr txBox="1"/>
          <p:nvPr/>
        </p:nvSpPr>
        <p:spPr>
          <a:xfrm>
            <a:off x="810288" y="3781424"/>
            <a:ext cx="9068061" cy="461665"/>
          </a:xfrm>
          <a:prstGeom prst="rect">
            <a:avLst/>
          </a:prstGeom>
          <a:noFill/>
        </p:spPr>
        <p:txBody>
          <a:bodyPr wrap="square">
            <a:spAutoFit/>
          </a:bodyPr>
          <a:lstStyle/>
          <a:p>
            <a:r>
              <a:rPr lang="fr-FR" sz="2400">
                <a:solidFill>
                  <a:srgbClr val="246584"/>
                </a:solidFill>
                <a:latin typeface="Arial" panose="020B0604020202020204" pitchFamily="34" charset="0"/>
                <a:cs typeface="Arial" panose="020B0604020202020204" pitchFamily="34" charset="0"/>
              </a:rPr>
              <a:t>La participation des jeunes doit être obligatoire</a:t>
            </a:r>
          </a:p>
        </p:txBody>
      </p:sp>
    </p:spTree>
    <p:extLst>
      <p:ext uri="{BB962C8B-B14F-4D97-AF65-F5344CB8AC3E}">
        <p14:creationId xmlns:p14="http://schemas.microsoft.com/office/powerpoint/2010/main" val="1776890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26267F3-1597-D8B8-B1C6-70A43D8A87AC}"/>
              </a:ext>
            </a:extLst>
          </p:cNvPr>
          <p:cNvGrpSpPr/>
          <p:nvPr/>
        </p:nvGrpSpPr>
        <p:grpSpPr>
          <a:xfrm>
            <a:off x="378687" y="159546"/>
            <a:ext cx="3769300" cy="1595143"/>
            <a:chOff x="378687" y="159546"/>
            <a:chExt cx="3769300" cy="1595143"/>
          </a:xfrm>
        </p:grpSpPr>
        <p:pic>
          <p:nvPicPr>
            <p:cNvPr id="2" name="Image 1" descr="Une image contenant texte, Police, capture d’écran, graphisme&#10;&#10;Description générée automatiquement">
              <a:extLst>
                <a:ext uri="{FF2B5EF4-FFF2-40B4-BE49-F238E27FC236}">
                  <a16:creationId xmlns:a16="http://schemas.microsoft.com/office/drawing/2014/main" id="{D7B13F6B-0009-2DA9-1013-FF131631127F}"/>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5" name="Image 4">
              <a:extLst>
                <a:ext uri="{FF2B5EF4-FFF2-40B4-BE49-F238E27FC236}">
                  <a16:creationId xmlns:a16="http://schemas.microsoft.com/office/drawing/2014/main" id="{111C55C0-596C-CA0A-23FE-335C6E67C21D}"/>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9" name="ZoneTexte 8">
            <a:extLst>
              <a:ext uri="{FF2B5EF4-FFF2-40B4-BE49-F238E27FC236}">
                <a16:creationId xmlns:a16="http://schemas.microsoft.com/office/drawing/2014/main" id="{A06DC1FF-6C9C-2E13-952A-B12DB15FD8E7}"/>
              </a:ext>
            </a:extLst>
          </p:cNvPr>
          <p:cNvSpPr txBox="1"/>
          <p:nvPr/>
        </p:nvSpPr>
        <p:spPr>
          <a:xfrm>
            <a:off x="523412" y="2038667"/>
            <a:ext cx="7910469" cy="577850"/>
          </a:xfrm>
          <a:prstGeom prst="rect">
            <a:avLst/>
          </a:prstGeom>
          <a:noFill/>
        </p:spPr>
        <p:txBody>
          <a:bodyPr wrap="square" rtlCol="0">
            <a:spAutoFit/>
          </a:bodyPr>
          <a:lstStyle/>
          <a:p>
            <a:pPr>
              <a:lnSpc>
                <a:spcPct val="150000"/>
              </a:lnSpc>
            </a:pPr>
            <a:r>
              <a:rPr lang="fr-FR" sz="2400" b="1">
                <a:solidFill>
                  <a:srgbClr val="59B9BF"/>
                </a:solidFill>
                <a:latin typeface="Arial" panose="020B0604020202020204" pitchFamily="34" charset="0"/>
                <a:cs typeface="Arial" panose="020B0604020202020204" pitchFamily="34" charset="0"/>
              </a:rPr>
              <a:t>Consultation des persona</a:t>
            </a:r>
          </a:p>
        </p:txBody>
      </p:sp>
      <p:sp>
        <p:nvSpPr>
          <p:cNvPr id="4" name="ZoneTexte 3">
            <a:extLst>
              <a:ext uri="{FF2B5EF4-FFF2-40B4-BE49-F238E27FC236}">
                <a16:creationId xmlns:a16="http://schemas.microsoft.com/office/drawing/2014/main" id="{147A1745-DA5B-5289-2B17-ED4B5FD7B63A}"/>
              </a:ext>
            </a:extLst>
          </p:cNvPr>
          <p:cNvSpPr txBox="1"/>
          <p:nvPr/>
        </p:nvSpPr>
        <p:spPr>
          <a:xfrm>
            <a:off x="523412" y="2823214"/>
            <a:ext cx="9786539" cy="2456185"/>
          </a:xfrm>
          <a:prstGeom prst="rect">
            <a:avLst/>
          </a:prstGeom>
          <a:noFill/>
        </p:spPr>
        <p:txBody>
          <a:bodyPr wrap="square">
            <a:spAutoFit/>
          </a:bodyPr>
          <a:lstStyle/>
          <a:p>
            <a:pPr marL="342900" indent="-342900">
              <a:lnSpc>
                <a:spcPct val="150000"/>
              </a:lnSpc>
              <a:buFont typeface="Arial" panose="020B0604020202020204" pitchFamily="34" charset="0"/>
              <a:buChar char="⸗"/>
            </a:pPr>
            <a:r>
              <a:rPr lang="fr-FR" dirty="0">
                <a:solidFill>
                  <a:srgbClr val="246584"/>
                </a:solidFill>
                <a:latin typeface="Arial" panose="020B0604020202020204" pitchFamily="34" charset="0"/>
                <a:cs typeface="Arial" panose="020B0604020202020204" pitchFamily="34" charset="0"/>
              </a:rPr>
              <a:t>Jeunes</a:t>
            </a:r>
          </a:p>
          <a:p>
            <a:pPr marL="342900" indent="-342900">
              <a:lnSpc>
                <a:spcPct val="150000"/>
              </a:lnSpc>
              <a:buFont typeface="Arial" panose="020B0604020202020204" pitchFamily="34" charset="0"/>
              <a:buChar char="⸗"/>
            </a:pPr>
            <a:r>
              <a:rPr lang="fr-FR" dirty="0">
                <a:solidFill>
                  <a:srgbClr val="246584"/>
                </a:solidFill>
                <a:latin typeface="Arial" panose="020B0604020202020204" pitchFamily="34" charset="0"/>
                <a:cs typeface="Arial" panose="020B0604020202020204" pitchFamily="34" charset="0"/>
              </a:rPr>
              <a:t>Professionnel·les</a:t>
            </a:r>
          </a:p>
          <a:p>
            <a:pPr marL="342900" indent="-342900">
              <a:lnSpc>
                <a:spcPct val="150000"/>
              </a:lnSpc>
              <a:buFont typeface="Arial" panose="020B0604020202020204" pitchFamily="34" charset="0"/>
              <a:buChar char="⸗"/>
            </a:pPr>
            <a:r>
              <a:rPr lang="fr-FR" dirty="0">
                <a:solidFill>
                  <a:srgbClr val="246584"/>
                </a:solidFill>
                <a:latin typeface="Arial" panose="020B0604020202020204" pitchFamily="34" charset="0"/>
                <a:cs typeface="Arial" panose="020B0604020202020204" pitchFamily="34" charset="0"/>
              </a:rPr>
              <a:t>Directeur·ices</a:t>
            </a:r>
          </a:p>
          <a:p>
            <a:pPr marL="342900" indent="-342900">
              <a:lnSpc>
                <a:spcPct val="150000"/>
              </a:lnSpc>
              <a:buFont typeface="Arial" panose="020B0604020202020204" pitchFamily="34" charset="0"/>
              <a:buChar char="⸗"/>
            </a:pPr>
            <a:r>
              <a:rPr lang="fr-FR" dirty="0">
                <a:solidFill>
                  <a:srgbClr val="246584"/>
                </a:solidFill>
                <a:latin typeface="Arial" panose="020B0604020202020204" pitchFamily="34" charset="0"/>
                <a:cs typeface="Arial" panose="020B0604020202020204" pitchFamily="34" charset="0"/>
              </a:rPr>
              <a:t>Élu·es</a:t>
            </a:r>
          </a:p>
          <a:p>
            <a:pPr marL="342900" indent="-342900">
              <a:lnSpc>
                <a:spcPct val="150000"/>
              </a:lnSpc>
              <a:buFont typeface="Arial" panose="020B0604020202020204" pitchFamily="34" charset="0"/>
              <a:buChar char="⸗"/>
            </a:pPr>
            <a:r>
              <a:rPr lang="fr-FR" dirty="0">
                <a:solidFill>
                  <a:srgbClr val="246584"/>
                </a:solidFill>
                <a:latin typeface="Arial" panose="020B0604020202020204" pitchFamily="34" charset="0"/>
                <a:cs typeface="Arial" panose="020B0604020202020204" pitchFamily="34" charset="0"/>
              </a:rPr>
              <a:t>Partenaires du monde économique local</a:t>
            </a:r>
          </a:p>
        </p:txBody>
      </p:sp>
      <p:grpSp>
        <p:nvGrpSpPr>
          <p:cNvPr id="6" name="Groupe 5">
            <a:extLst>
              <a:ext uri="{FF2B5EF4-FFF2-40B4-BE49-F238E27FC236}">
                <a16:creationId xmlns:a16="http://schemas.microsoft.com/office/drawing/2014/main" id="{E304CA48-732D-5639-036B-F00F65CCBCC6}"/>
              </a:ext>
            </a:extLst>
          </p:cNvPr>
          <p:cNvGrpSpPr/>
          <p:nvPr/>
        </p:nvGrpSpPr>
        <p:grpSpPr>
          <a:xfrm>
            <a:off x="6817101" y="814551"/>
            <a:ext cx="3707352" cy="4508947"/>
            <a:chOff x="6846284" y="1536970"/>
            <a:chExt cx="3707352" cy="4508947"/>
          </a:xfrm>
        </p:grpSpPr>
        <p:pic>
          <p:nvPicPr>
            <p:cNvPr id="13" name="Image 12">
              <a:extLst>
                <a:ext uri="{FF2B5EF4-FFF2-40B4-BE49-F238E27FC236}">
                  <a16:creationId xmlns:a16="http://schemas.microsoft.com/office/drawing/2014/main" id="{DA244883-4AD5-27DD-7B0D-E6D14C91674B}"/>
                </a:ext>
              </a:extLst>
            </p:cNvPr>
            <p:cNvPicPr>
              <a:picLocks noChangeAspect="1"/>
            </p:cNvPicPr>
            <p:nvPr/>
          </p:nvPicPr>
          <p:blipFill>
            <a:blip r:embed="rId5"/>
            <a:stretch>
              <a:fillRect/>
            </a:stretch>
          </p:blipFill>
          <p:spPr>
            <a:xfrm>
              <a:off x="7680464" y="2402486"/>
              <a:ext cx="2378451" cy="1500842"/>
            </a:xfrm>
            <a:prstGeom prst="rect">
              <a:avLst/>
            </a:prstGeom>
          </p:spPr>
        </p:pic>
        <p:pic>
          <p:nvPicPr>
            <p:cNvPr id="15" name="Image 14">
              <a:extLst>
                <a:ext uri="{FF2B5EF4-FFF2-40B4-BE49-F238E27FC236}">
                  <a16:creationId xmlns:a16="http://schemas.microsoft.com/office/drawing/2014/main" id="{5B9BB30A-2612-6904-69E8-098BE7624ADB}"/>
                </a:ext>
              </a:extLst>
            </p:cNvPr>
            <p:cNvPicPr>
              <a:picLocks noChangeAspect="1"/>
            </p:cNvPicPr>
            <p:nvPr/>
          </p:nvPicPr>
          <p:blipFill>
            <a:blip r:embed="rId6"/>
            <a:stretch>
              <a:fillRect/>
            </a:stretch>
          </p:blipFill>
          <p:spPr>
            <a:xfrm>
              <a:off x="7893920" y="3955620"/>
              <a:ext cx="2252098" cy="1249719"/>
            </a:xfrm>
            <a:prstGeom prst="rect">
              <a:avLst/>
            </a:prstGeom>
          </p:spPr>
        </p:pic>
        <p:pic>
          <p:nvPicPr>
            <p:cNvPr id="17" name="Image 16">
              <a:extLst>
                <a:ext uri="{FF2B5EF4-FFF2-40B4-BE49-F238E27FC236}">
                  <a16:creationId xmlns:a16="http://schemas.microsoft.com/office/drawing/2014/main" id="{98986ECE-5E75-433E-45E1-2C84926B936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8219872" y="4705801"/>
              <a:ext cx="2333764" cy="1340116"/>
            </a:xfrm>
            <a:prstGeom prst="rect">
              <a:avLst/>
            </a:prstGeom>
          </p:spPr>
        </p:pic>
        <p:pic>
          <p:nvPicPr>
            <p:cNvPr id="8" name="Image 7">
              <a:extLst>
                <a:ext uri="{FF2B5EF4-FFF2-40B4-BE49-F238E27FC236}">
                  <a16:creationId xmlns:a16="http://schemas.microsoft.com/office/drawing/2014/main" id="{19020EE2-24F7-B701-840A-AE1D857D797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6846284" y="1536970"/>
              <a:ext cx="2381540" cy="1689233"/>
            </a:xfrm>
            <a:prstGeom prst="rect">
              <a:avLst/>
            </a:prstGeom>
          </p:spPr>
        </p:pic>
        <p:pic>
          <p:nvPicPr>
            <p:cNvPr id="11" name="Image 10">
              <a:extLst>
                <a:ext uri="{FF2B5EF4-FFF2-40B4-BE49-F238E27FC236}">
                  <a16:creationId xmlns:a16="http://schemas.microsoft.com/office/drawing/2014/main" id="{DF6154F4-2A8B-7C8E-2F7E-6555E20950B6}"/>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7501396" y="3216391"/>
              <a:ext cx="1981065" cy="1433359"/>
            </a:xfrm>
            <a:prstGeom prst="rect">
              <a:avLst/>
            </a:prstGeom>
          </p:spPr>
        </p:pic>
      </p:grpSp>
      <p:sp>
        <p:nvSpPr>
          <p:cNvPr id="3" name="ZoneTexte 2">
            <a:extLst>
              <a:ext uri="{FF2B5EF4-FFF2-40B4-BE49-F238E27FC236}">
                <a16:creationId xmlns:a16="http://schemas.microsoft.com/office/drawing/2014/main" id="{97CDCC42-5A08-B5B7-FF8F-79DC82BA3A11}"/>
              </a:ext>
            </a:extLst>
          </p:cNvPr>
          <p:cNvSpPr txBox="1"/>
          <p:nvPr/>
        </p:nvSpPr>
        <p:spPr>
          <a:xfrm>
            <a:off x="595685" y="5802044"/>
            <a:ext cx="9641992" cy="646331"/>
          </a:xfrm>
          <a:prstGeom prst="rect">
            <a:avLst/>
          </a:prstGeom>
          <a:noFill/>
        </p:spPr>
        <p:txBody>
          <a:bodyPr wrap="square">
            <a:spAutoFit/>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246584"/>
                </a:solidFill>
                <a:effectLst/>
                <a:uLnTx/>
                <a:uFillTx/>
                <a:latin typeface="Arial" panose="020B0604020202020204" pitchFamily="34" charset="0"/>
                <a:ea typeface="+mn-ea"/>
                <a:cs typeface="Arial" panose="020B0604020202020204" pitchFamily="34" charset="0"/>
              </a:rPr>
              <a:t>Ces profils peuvent faire écho à des réalités vécues en Mission Locale. Néanmoins, ils sont tous caricaturaux et ne sont, en aucun cas inspirés de personnes réelles.</a:t>
            </a:r>
          </a:p>
        </p:txBody>
      </p:sp>
    </p:spTree>
    <p:extLst>
      <p:ext uri="{BB962C8B-B14F-4D97-AF65-F5344CB8AC3E}">
        <p14:creationId xmlns:p14="http://schemas.microsoft.com/office/powerpoint/2010/main" val="4188951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26267F3-1597-D8B8-B1C6-70A43D8A87AC}"/>
              </a:ext>
            </a:extLst>
          </p:cNvPr>
          <p:cNvGrpSpPr/>
          <p:nvPr/>
        </p:nvGrpSpPr>
        <p:grpSpPr>
          <a:xfrm>
            <a:off x="378687" y="159546"/>
            <a:ext cx="3769300" cy="1595143"/>
            <a:chOff x="378687" y="159546"/>
            <a:chExt cx="3769300" cy="1595143"/>
          </a:xfrm>
        </p:grpSpPr>
        <p:pic>
          <p:nvPicPr>
            <p:cNvPr id="2" name="Image 1" descr="Une image contenant texte, Police, capture d’écran, graphisme&#10;&#10;Description générée automatiquement">
              <a:extLst>
                <a:ext uri="{FF2B5EF4-FFF2-40B4-BE49-F238E27FC236}">
                  <a16:creationId xmlns:a16="http://schemas.microsoft.com/office/drawing/2014/main" id="{D7B13F6B-0009-2DA9-1013-FF131631127F}"/>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5" name="Image 4">
              <a:extLst>
                <a:ext uri="{FF2B5EF4-FFF2-40B4-BE49-F238E27FC236}">
                  <a16:creationId xmlns:a16="http://schemas.microsoft.com/office/drawing/2014/main" id="{111C55C0-596C-CA0A-23FE-335C6E67C21D}"/>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9" name="ZoneTexte 8">
            <a:extLst>
              <a:ext uri="{FF2B5EF4-FFF2-40B4-BE49-F238E27FC236}">
                <a16:creationId xmlns:a16="http://schemas.microsoft.com/office/drawing/2014/main" id="{A06DC1FF-6C9C-2E13-952A-B12DB15FD8E7}"/>
              </a:ext>
            </a:extLst>
          </p:cNvPr>
          <p:cNvSpPr txBox="1"/>
          <p:nvPr/>
        </p:nvSpPr>
        <p:spPr>
          <a:xfrm>
            <a:off x="523412" y="1801766"/>
            <a:ext cx="7910469" cy="577850"/>
          </a:xfrm>
          <a:prstGeom prst="rect">
            <a:avLst/>
          </a:prstGeom>
          <a:noFill/>
        </p:spPr>
        <p:txBody>
          <a:bodyPr wrap="square" rtlCol="0">
            <a:spAutoFit/>
          </a:bodyPr>
          <a:lstStyle/>
          <a:p>
            <a:pPr>
              <a:lnSpc>
                <a:spcPct val="150000"/>
              </a:lnSpc>
            </a:pPr>
            <a:r>
              <a:rPr lang="fr-FR" sz="2400" b="1" dirty="0">
                <a:solidFill>
                  <a:srgbClr val="59B9BF"/>
                </a:solidFill>
                <a:latin typeface="Arial" panose="020B0604020202020204" pitchFamily="34" charset="0"/>
                <a:cs typeface="Arial" panose="020B0604020202020204" pitchFamily="34" charset="0"/>
              </a:rPr>
              <a:t>Détails des persona</a:t>
            </a:r>
          </a:p>
        </p:txBody>
      </p:sp>
      <p:sp>
        <p:nvSpPr>
          <p:cNvPr id="4" name="ZoneTexte 3">
            <a:extLst>
              <a:ext uri="{FF2B5EF4-FFF2-40B4-BE49-F238E27FC236}">
                <a16:creationId xmlns:a16="http://schemas.microsoft.com/office/drawing/2014/main" id="{147A1745-DA5B-5289-2B17-ED4B5FD7B63A}"/>
              </a:ext>
            </a:extLst>
          </p:cNvPr>
          <p:cNvSpPr txBox="1"/>
          <p:nvPr/>
        </p:nvSpPr>
        <p:spPr>
          <a:xfrm>
            <a:off x="523412" y="2514552"/>
            <a:ext cx="9976052" cy="4385816"/>
          </a:xfrm>
          <a:prstGeom prst="rect">
            <a:avLst/>
          </a:prstGeom>
          <a:noFill/>
        </p:spPr>
        <p:txBody>
          <a:bodyPr wrap="square">
            <a:spAutoFit/>
          </a:bodyPr>
          <a:lstStyle/>
          <a:p>
            <a:r>
              <a:rPr lang="fr-FR" sz="1800" b="1" dirty="0">
                <a:solidFill>
                  <a:srgbClr val="246584"/>
                </a:solidFill>
                <a:latin typeface="Arial" panose="020B0604020202020204" pitchFamily="34" charset="0"/>
                <a:cs typeface="Arial" panose="020B0604020202020204" pitchFamily="34" charset="0"/>
              </a:rPr>
              <a:t>Profils jeunes : </a:t>
            </a:r>
          </a:p>
          <a:p>
            <a:pPr marL="285750" indent="-285750">
              <a:spcAft>
                <a:spcPts val="600"/>
              </a:spcAft>
              <a:buFont typeface="Arial" panose="020B0604020202020204" pitchFamily="34" charset="0"/>
              <a:buChar char="•"/>
            </a:pPr>
            <a:r>
              <a:rPr lang="fr-FR" sz="1800" dirty="0">
                <a:solidFill>
                  <a:srgbClr val="246584"/>
                </a:solidFill>
                <a:latin typeface="Arial" panose="020B0604020202020204" pitchFamily="34" charset="0"/>
                <a:cs typeface="Arial" panose="020B0604020202020204" pitchFamily="34" charset="0"/>
              </a:rPr>
              <a:t>Jeune timide qui recherche un emploi alimentaire </a:t>
            </a:r>
          </a:p>
          <a:p>
            <a:pPr marL="285750" indent="-285750">
              <a:spcAft>
                <a:spcPts val="600"/>
              </a:spcAft>
              <a:buFont typeface="Arial" panose="020B0604020202020204" pitchFamily="34" charset="0"/>
              <a:buChar char="•"/>
            </a:pPr>
            <a:r>
              <a:rPr lang="fr-FR" sz="1800" dirty="0">
                <a:solidFill>
                  <a:srgbClr val="246584"/>
                </a:solidFill>
                <a:latin typeface="Arial" panose="020B0604020202020204" pitchFamily="34" charset="0"/>
                <a:cs typeface="Arial" panose="020B0604020202020204" pitchFamily="34" charset="0"/>
              </a:rPr>
              <a:t>Jeune dynamique qui recherche une formation dans le domaine de l’animation</a:t>
            </a:r>
          </a:p>
          <a:p>
            <a:pPr marL="285750" indent="-285750">
              <a:spcAft>
                <a:spcPts val="600"/>
              </a:spcAft>
              <a:buFont typeface="Arial" panose="020B0604020202020204" pitchFamily="34" charset="0"/>
              <a:buChar char="•"/>
            </a:pPr>
            <a:r>
              <a:rPr lang="fr-FR" sz="1800" dirty="0">
                <a:solidFill>
                  <a:srgbClr val="246584"/>
                </a:solidFill>
                <a:latin typeface="Arial" panose="020B0604020202020204" pitchFamily="34" charset="0"/>
                <a:cs typeface="Arial" panose="020B0604020202020204" pitchFamily="34" charset="0"/>
              </a:rPr>
              <a:t>Jeune </a:t>
            </a:r>
            <a:r>
              <a:rPr lang="fr-FR" sz="1800" dirty="0" err="1">
                <a:solidFill>
                  <a:srgbClr val="246584"/>
                </a:solidFill>
                <a:latin typeface="Arial" panose="020B0604020202020204" pitchFamily="34" charset="0"/>
                <a:cs typeface="Arial" panose="020B0604020202020204" pitchFamily="34" charset="0"/>
              </a:rPr>
              <a:t>ambitieux·se</a:t>
            </a:r>
            <a:r>
              <a:rPr lang="fr-FR" sz="1800" dirty="0">
                <a:solidFill>
                  <a:srgbClr val="246584"/>
                </a:solidFill>
                <a:latin typeface="Arial" panose="020B0604020202020204" pitchFamily="34" charset="0"/>
                <a:cs typeface="Arial" panose="020B0604020202020204" pitchFamily="34" charset="0"/>
              </a:rPr>
              <a:t> qui veut être </a:t>
            </a:r>
            <a:r>
              <a:rPr lang="fr-FR" sz="1800" dirty="0" err="1">
                <a:solidFill>
                  <a:srgbClr val="246584"/>
                </a:solidFill>
                <a:latin typeface="Arial" panose="020B0604020202020204" pitchFamily="34" charset="0"/>
                <a:cs typeface="Arial" panose="020B0604020202020204" pitchFamily="34" charset="0"/>
              </a:rPr>
              <a:t>auto-entrepreneur·euse</a:t>
            </a:r>
            <a:endParaRPr lang="fr-FR" sz="1800" dirty="0">
              <a:solidFill>
                <a:srgbClr val="246584"/>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fr-FR" sz="1800" dirty="0">
                <a:solidFill>
                  <a:srgbClr val="246584"/>
                </a:solidFill>
                <a:latin typeface="Arial" panose="020B0604020202020204" pitchFamily="34" charset="0"/>
                <a:cs typeface="Arial" panose="020B0604020202020204" pitchFamily="34" charset="0"/>
              </a:rPr>
              <a:t>Jeune </a:t>
            </a:r>
            <a:r>
              <a:rPr lang="fr-FR" sz="1800" dirty="0" err="1">
                <a:solidFill>
                  <a:srgbClr val="246584"/>
                </a:solidFill>
                <a:latin typeface="Arial" panose="020B0604020202020204" pitchFamily="34" charset="0"/>
                <a:cs typeface="Arial" panose="020B0604020202020204" pitchFamily="34" charset="0"/>
              </a:rPr>
              <a:t>angoissé·e</a:t>
            </a:r>
            <a:r>
              <a:rPr lang="fr-FR" sz="1800" dirty="0">
                <a:solidFill>
                  <a:srgbClr val="246584"/>
                </a:solidFill>
                <a:latin typeface="Arial" panose="020B0604020202020204" pitchFamily="34" charset="0"/>
                <a:cs typeface="Arial" panose="020B0604020202020204" pitchFamily="34" charset="0"/>
              </a:rPr>
              <a:t> en difficulté de logement</a:t>
            </a:r>
          </a:p>
          <a:p>
            <a:pPr marL="285750" indent="-285750">
              <a:spcAft>
                <a:spcPts val="600"/>
              </a:spcAft>
              <a:buFont typeface="Arial" panose="020B0604020202020204" pitchFamily="34" charset="0"/>
              <a:buChar char="•"/>
            </a:pPr>
            <a:r>
              <a:rPr lang="fr-FR" sz="1800" dirty="0">
                <a:solidFill>
                  <a:srgbClr val="246584"/>
                </a:solidFill>
                <a:latin typeface="Arial" panose="020B0604020202020204" pitchFamily="34" charset="0"/>
                <a:cs typeface="Arial" panose="020B0604020202020204" pitchFamily="34" charset="0"/>
              </a:rPr>
              <a:t>Jeune </a:t>
            </a:r>
            <a:r>
              <a:rPr lang="fr-FR" sz="1800" dirty="0" err="1">
                <a:solidFill>
                  <a:srgbClr val="246584"/>
                </a:solidFill>
                <a:latin typeface="Arial" panose="020B0604020202020204" pitchFamily="34" charset="0"/>
                <a:cs typeface="Arial" panose="020B0604020202020204" pitchFamily="34" charset="0"/>
              </a:rPr>
              <a:t>créatif·ve</a:t>
            </a:r>
            <a:r>
              <a:rPr lang="fr-FR" sz="1800" dirty="0">
                <a:solidFill>
                  <a:srgbClr val="246584"/>
                </a:solidFill>
                <a:latin typeface="Arial" panose="020B0604020202020204" pitchFamily="34" charset="0"/>
                <a:cs typeface="Arial" panose="020B0604020202020204" pitchFamily="34" charset="0"/>
              </a:rPr>
              <a:t> à la recherche de son projet de vie</a:t>
            </a:r>
          </a:p>
          <a:p>
            <a:pPr marL="285750" indent="-285750">
              <a:buFont typeface="Arial" panose="020B0604020202020204" pitchFamily="34" charset="0"/>
              <a:buChar char="•"/>
            </a:pPr>
            <a:endParaRPr lang="fr-FR" sz="1800" dirty="0">
              <a:solidFill>
                <a:srgbClr val="246584"/>
              </a:solidFill>
              <a:latin typeface="Arial" panose="020B0604020202020204" pitchFamily="34" charset="0"/>
              <a:cs typeface="Arial" panose="020B0604020202020204" pitchFamily="34" charset="0"/>
            </a:endParaRPr>
          </a:p>
          <a:p>
            <a:r>
              <a:rPr lang="fr-FR" sz="1800" b="1" dirty="0">
                <a:solidFill>
                  <a:srgbClr val="246584"/>
                </a:solidFill>
                <a:latin typeface="Arial" panose="020B0604020202020204" pitchFamily="34" charset="0"/>
                <a:cs typeface="Arial" panose="020B0604020202020204" pitchFamily="34" charset="0"/>
              </a:rPr>
              <a:t>Profils </a:t>
            </a:r>
            <a:r>
              <a:rPr lang="fr-FR" sz="1800" b="1" dirty="0" err="1">
                <a:solidFill>
                  <a:srgbClr val="246584"/>
                </a:solidFill>
                <a:latin typeface="Arial" panose="020B0604020202020204" pitchFamily="34" charset="0"/>
                <a:cs typeface="Arial" panose="020B0604020202020204" pitchFamily="34" charset="0"/>
              </a:rPr>
              <a:t>élu·es</a:t>
            </a:r>
            <a:r>
              <a:rPr lang="fr-FR" sz="1800" b="1" dirty="0">
                <a:solidFill>
                  <a:srgbClr val="246584"/>
                </a:solidFill>
                <a:latin typeface="Arial" panose="020B0604020202020204" pitchFamily="34" charset="0"/>
                <a:cs typeface="Arial" panose="020B0604020202020204" pitchFamily="34" charset="0"/>
              </a:rPr>
              <a:t> :</a:t>
            </a:r>
          </a:p>
          <a:p>
            <a:pPr marL="285750" indent="-285750">
              <a:spcAft>
                <a:spcPts val="600"/>
              </a:spcAft>
              <a:buFont typeface="Arial" panose="020B0604020202020204" pitchFamily="34" charset="0"/>
              <a:buChar char="•"/>
            </a:pPr>
            <a:r>
              <a:rPr lang="fr-FR" sz="1800" dirty="0">
                <a:solidFill>
                  <a:srgbClr val="246584"/>
                </a:solidFill>
                <a:latin typeface="Arial" panose="020B0604020202020204" pitchFamily="34" charset="0"/>
                <a:cs typeface="Arial" panose="020B0604020202020204" pitchFamily="34" charset="0"/>
              </a:rPr>
              <a:t>Jeune </a:t>
            </a:r>
            <a:r>
              <a:rPr lang="fr-FR" sz="1800" dirty="0" err="1">
                <a:solidFill>
                  <a:srgbClr val="246584"/>
                </a:solidFill>
                <a:latin typeface="Arial" panose="020B0604020202020204" pitchFamily="34" charset="0"/>
                <a:cs typeface="Arial" panose="020B0604020202020204" pitchFamily="34" charset="0"/>
              </a:rPr>
              <a:t>élu·e</a:t>
            </a:r>
            <a:r>
              <a:rPr lang="fr-FR" sz="1800" dirty="0">
                <a:solidFill>
                  <a:srgbClr val="246584"/>
                </a:solidFill>
                <a:latin typeface="Arial" panose="020B0604020202020204" pitchFamily="34" charset="0"/>
                <a:cs typeface="Arial" panose="020B0604020202020204" pitchFamily="34" charset="0"/>
              </a:rPr>
              <a:t> enthousiaste, en charge de la vie associative</a:t>
            </a:r>
          </a:p>
          <a:p>
            <a:pPr marL="285750" indent="-285750">
              <a:spcAft>
                <a:spcPts val="600"/>
              </a:spcAft>
              <a:buFont typeface="Arial" panose="020B0604020202020204" pitchFamily="34" charset="0"/>
              <a:buChar char="•"/>
            </a:pPr>
            <a:r>
              <a:rPr lang="fr-FR" sz="1800" dirty="0" err="1">
                <a:solidFill>
                  <a:srgbClr val="246584"/>
                </a:solidFill>
                <a:latin typeface="Arial" panose="020B0604020202020204" pitchFamily="34" charset="0"/>
                <a:cs typeface="Arial" panose="020B0604020202020204" pitchFamily="34" charset="0"/>
              </a:rPr>
              <a:t>Élu·e</a:t>
            </a:r>
            <a:r>
              <a:rPr lang="fr-FR" sz="1800" dirty="0">
                <a:solidFill>
                  <a:srgbClr val="246584"/>
                </a:solidFill>
                <a:latin typeface="Arial" panose="020B0604020202020204" pitchFamily="34" charset="0"/>
                <a:cs typeface="Arial" panose="020B0604020202020204" pitchFamily="34" charset="0"/>
              </a:rPr>
              <a:t> </a:t>
            </a:r>
            <a:r>
              <a:rPr lang="fr-FR" sz="1800" dirty="0" err="1">
                <a:solidFill>
                  <a:srgbClr val="246584"/>
                </a:solidFill>
                <a:latin typeface="Arial" panose="020B0604020202020204" pitchFamily="34" charset="0"/>
                <a:cs typeface="Arial" panose="020B0604020202020204" pitchFamily="34" charset="0"/>
              </a:rPr>
              <a:t>débordé·e</a:t>
            </a:r>
            <a:r>
              <a:rPr lang="fr-FR" sz="1800" dirty="0">
                <a:solidFill>
                  <a:srgbClr val="246584"/>
                </a:solidFill>
                <a:latin typeface="Arial" panose="020B0604020202020204" pitchFamily="34" charset="0"/>
                <a:cs typeface="Arial" panose="020B0604020202020204" pitchFamily="34" charset="0"/>
              </a:rPr>
              <a:t>, </a:t>
            </a:r>
            <a:r>
              <a:rPr lang="fr-FR" sz="1800" dirty="0" err="1">
                <a:solidFill>
                  <a:srgbClr val="246584"/>
                </a:solidFill>
                <a:latin typeface="Arial" panose="020B0604020202020204" pitchFamily="34" charset="0"/>
                <a:cs typeface="Arial" panose="020B0604020202020204" pitchFamily="34" charset="0"/>
              </a:rPr>
              <a:t>Adjoint·e</a:t>
            </a:r>
            <a:r>
              <a:rPr lang="fr-FR" sz="1800" dirty="0">
                <a:solidFill>
                  <a:srgbClr val="246584"/>
                </a:solidFill>
                <a:latin typeface="Arial" panose="020B0604020202020204" pitchFamily="34" charset="0"/>
                <a:cs typeface="Arial" panose="020B0604020202020204" pitchFamily="34" charset="0"/>
              </a:rPr>
              <a:t> en charge de la jeunesse, de l’éducation et du sport</a:t>
            </a:r>
          </a:p>
          <a:p>
            <a:pPr marL="285750" indent="-285750">
              <a:spcAft>
                <a:spcPts val="600"/>
              </a:spcAft>
              <a:buFont typeface="Arial" panose="020B0604020202020204" pitchFamily="34" charset="0"/>
              <a:buChar char="•"/>
            </a:pPr>
            <a:r>
              <a:rPr lang="fr-FR" sz="1800" dirty="0" err="1">
                <a:solidFill>
                  <a:srgbClr val="246584"/>
                </a:solidFill>
                <a:latin typeface="Arial" panose="020B0604020202020204" pitchFamily="34" charset="0"/>
                <a:cs typeface="Arial" panose="020B0604020202020204" pitchFamily="34" charset="0"/>
              </a:rPr>
              <a:t>Élu·e</a:t>
            </a:r>
            <a:r>
              <a:rPr lang="fr-FR" sz="1800" dirty="0">
                <a:solidFill>
                  <a:srgbClr val="246584"/>
                </a:solidFill>
                <a:latin typeface="Arial" panose="020B0604020202020204" pitchFamily="34" charset="0"/>
                <a:cs typeface="Arial" panose="020B0604020202020204" pitchFamily="34" charset="0"/>
              </a:rPr>
              <a:t> idéaliste à la fin de son dernier mandat</a:t>
            </a:r>
          </a:p>
          <a:p>
            <a:pPr marL="285750" indent="-285750">
              <a:spcAft>
                <a:spcPts val="600"/>
              </a:spcAft>
              <a:buFont typeface="Arial" panose="020B0604020202020204" pitchFamily="34" charset="0"/>
              <a:buChar char="•"/>
            </a:pPr>
            <a:r>
              <a:rPr lang="fr-FR" sz="1800" dirty="0" err="1">
                <a:solidFill>
                  <a:srgbClr val="246584"/>
                </a:solidFill>
                <a:latin typeface="Arial" panose="020B0604020202020204" pitchFamily="34" charset="0"/>
                <a:cs typeface="Arial" panose="020B0604020202020204" pitchFamily="34" charset="0"/>
              </a:rPr>
              <a:t>Élu·e</a:t>
            </a:r>
            <a:r>
              <a:rPr lang="fr-FR" sz="1800" dirty="0">
                <a:solidFill>
                  <a:srgbClr val="246584"/>
                </a:solidFill>
                <a:latin typeface="Arial" panose="020B0604020202020204" pitchFamily="34" charset="0"/>
                <a:cs typeface="Arial" panose="020B0604020202020204" pitchFamily="34" charset="0"/>
              </a:rPr>
              <a:t> </a:t>
            </a:r>
            <a:r>
              <a:rPr lang="fr-FR" sz="1800" dirty="0" err="1">
                <a:solidFill>
                  <a:srgbClr val="246584"/>
                </a:solidFill>
                <a:latin typeface="Arial" panose="020B0604020202020204" pitchFamily="34" charset="0"/>
                <a:cs typeface="Arial" panose="020B0604020202020204" pitchFamily="34" charset="0"/>
              </a:rPr>
              <a:t>désabusé·e</a:t>
            </a:r>
            <a:r>
              <a:rPr lang="fr-FR" sz="1800" dirty="0">
                <a:solidFill>
                  <a:srgbClr val="246584"/>
                </a:solidFill>
                <a:latin typeface="Arial" panose="020B0604020202020204" pitchFamily="34" charset="0"/>
                <a:cs typeface="Arial" panose="020B0604020202020204" pitchFamily="34" charset="0"/>
              </a:rPr>
              <a:t> en charge des Quartiers prioritaires de la Politique de la Ville </a:t>
            </a:r>
          </a:p>
          <a:p>
            <a:pPr marL="285750" indent="-285750">
              <a:spcAft>
                <a:spcPts val="600"/>
              </a:spcAft>
              <a:buFont typeface="Arial" panose="020B0604020202020204" pitchFamily="34" charset="0"/>
              <a:buChar char="•"/>
            </a:pPr>
            <a:r>
              <a:rPr lang="fr-FR" sz="1800" dirty="0" err="1">
                <a:solidFill>
                  <a:srgbClr val="246584"/>
                </a:solidFill>
                <a:latin typeface="Arial" panose="020B0604020202020204" pitchFamily="34" charset="0"/>
                <a:cs typeface="Arial" panose="020B0604020202020204" pitchFamily="34" charset="0"/>
              </a:rPr>
              <a:t>Élu·e</a:t>
            </a:r>
            <a:r>
              <a:rPr lang="fr-FR" sz="1800" dirty="0">
                <a:solidFill>
                  <a:srgbClr val="246584"/>
                </a:solidFill>
                <a:latin typeface="Arial" panose="020B0604020202020204" pitchFamily="34" charset="0"/>
                <a:cs typeface="Arial" panose="020B0604020202020204" pitchFamily="34" charset="0"/>
              </a:rPr>
              <a:t> </a:t>
            </a:r>
            <a:r>
              <a:rPr lang="fr-FR" sz="1800" dirty="0" err="1">
                <a:solidFill>
                  <a:srgbClr val="246584"/>
                </a:solidFill>
                <a:latin typeface="Arial" panose="020B0604020202020204" pitchFamily="34" charset="0"/>
                <a:cs typeface="Arial" panose="020B0604020202020204" pitchFamily="34" charset="0"/>
              </a:rPr>
              <a:t>têtu·e</a:t>
            </a:r>
            <a:r>
              <a:rPr lang="fr-FR" sz="1800" dirty="0">
                <a:solidFill>
                  <a:srgbClr val="246584"/>
                </a:solidFill>
                <a:latin typeface="Arial" panose="020B0604020202020204" pitchFamily="34" charset="0"/>
                <a:cs typeface="Arial" panose="020B0604020202020204" pitchFamily="34" charset="0"/>
              </a:rPr>
              <a:t> </a:t>
            </a:r>
            <a:r>
              <a:rPr lang="fr-FR" sz="1800" dirty="0" err="1">
                <a:solidFill>
                  <a:srgbClr val="246584"/>
                </a:solidFill>
                <a:latin typeface="Arial" panose="020B0604020202020204" pitchFamily="34" charset="0"/>
                <a:cs typeface="Arial" panose="020B0604020202020204" pitchFamily="34" charset="0"/>
              </a:rPr>
              <a:t>Premier·e</a:t>
            </a:r>
            <a:r>
              <a:rPr lang="fr-FR" sz="1800" dirty="0">
                <a:solidFill>
                  <a:srgbClr val="246584"/>
                </a:solidFill>
                <a:latin typeface="Arial" panose="020B0604020202020204" pitchFamily="34" charset="0"/>
                <a:cs typeface="Arial" panose="020B0604020202020204" pitchFamily="34" charset="0"/>
              </a:rPr>
              <a:t> </a:t>
            </a:r>
            <a:r>
              <a:rPr lang="fr-FR" sz="1800" dirty="0" err="1">
                <a:solidFill>
                  <a:srgbClr val="246584"/>
                </a:solidFill>
                <a:latin typeface="Arial" panose="020B0604020202020204" pitchFamily="34" charset="0"/>
                <a:cs typeface="Arial" panose="020B0604020202020204" pitchFamily="34" charset="0"/>
              </a:rPr>
              <a:t>Adjoint·e</a:t>
            </a:r>
            <a:r>
              <a:rPr lang="fr-FR" sz="1800" dirty="0">
                <a:solidFill>
                  <a:srgbClr val="246584"/>
                </a:solidFill>
                <a:latin typeface="Arial" panose="020B0604020202020204" pitchFamily="34" charset="0"/>
                <a:cs typeface="Arial" panose="020B0604020202020204" pitchFamily="34" charset="0"/>
              </a:rPr>
              <a:t> en charge de la vie économique</a:t>
            </a:r>
          </a:p>
        </p:txBody>
      </p:sp>
      <p:pic>
        <p:nvPicPr>
          <p:cNvPr id="13" name="Image 12">
            <a:extLst>
              <a:ext uri="{FF2B5EF4-FFF2-40B4-BE49-F238E27FC236}">
                <a16:creationId xmlns:a16="http://schemas.microsoft.com/office/drawing/2014/main" id="{DA244883-4AD5-27DD-7B0D-E6D14C91674B}"/>
              </a:ext>
            </a:extLst>
          </p:cNvPr>
          <p:cNvPicPr>
            <a:picLocks noChangeAspect="1"/>
          </p:cNvPicPr>
          <p:nvPr/>
        </p:nvPicPr>
        <p:blipFill>
          <a:blip r:embed="rId5"/>
          <a:stretch>
            <a:fillRect/>
          </a:stretch>
        </p:blipFill>
        <p:spPr>
          <a:xfrm>
            <a:off x="8293235" y="974572"/>
            <a:ext cx="2378451" cy="1500842"/>
          </a:xfrm>
          <a:prstGeom prst="rect">
            <a:avLst/>
          </a:prstGeom>
        </p:spPr>
      </p:pic>
      <p:pic>
        <p:nvPicPr>
          <p:cNvPr id="15" name="Image 14">
            <a:extLst>
              <a:ext uri="{FF2B5EF4-FFF2-40B4-BE49-F238E27FC236}">
                <a16:creationId xmlns:a16="http://schemas.microsoft.com/office/drawing/2014/main" id="{5B9BB30A-2612-6904-69E8-098BE7624ADB}"/>
              </a:ext>
            </a:extLst>
          </p:cNvPr>
          <p:cNvPicPr>
            <a:picLocks noChangeAspect="1"/>
          </p:cNvPicPr>
          <p:nvPr/>
        </p:nvPicPr>
        <p:blipFill>
          <a:blip r:embed="rId6"/>
          <a:stretch>
            <a:fillRect/>
          </a:stretch>
        </p:blipFill>
        <p:spPr>
          <a:xfrm>
            <a:off x="6041137" y="214709"/>
            <a:ext cx="2252098" cy="1249719"/>
          </a:xfrm>
          <a:prstGeom prst="rect">
            <a:avLst/>
          </a:prstGeom>
        </p:spPr>
      </p:pic>
      <p:pic>
        <p:nvPicPr>
          <p:cNvPr id="17" name="Image 16">
            <a:extLst>
              <a:ext uri="{FF2B5EF4-FFF2-40B4-BE49-F238E27FC236}">
                <a16:creationId xmlns:a16="http://schemas.microsoft.com/office/drawing/2014/main" id="{98986ECE-5E75-433E-45E1-2C84926B936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5413816" y="866912"/>
            <a:ext cx="2333764" cy="1340116"/>
          </a:xfrm>
          <a:prstGeom prst="rect">
            <a:avLst/>
          </a:prstGeom>
        </p:spPr>
      </p:pic>
      <p:pic>
        <p:nvPicPr>
          <p:cNvPr id="8" name="Image 7">
            <a:extLst>
              <a:ext uri="{FF2B5EF4-FFF2-40B4-BE49-F238E27FC236}">
                <a16:creationId xmlns:a16="http://schemas.microsoft.com/office/drawing/2014/main" id="{19020EE2-24F7-B701-840A-AE1D857D797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7929465" y="139070"/>
            <a:ext cx="2381540" cy="1689233"/>
          </a:xfrm>
          <a:prstGeom prst="rect">
            <a:avLst/>
          </a:prstGeom>
        </p:spPr>
      </p:pic>
      <p:pic>
        <p:nvPicPr>
          <p:cNvPr id="11" name="Image 10">
            <a:extLst>
              <a:ext uri="{FF2B5EF4-FFF2-40B4-BE49-F238E27FC236}">
                <a16:creationId xmlns:a16="http://schemas.microsoft.com/office/drawing/2014/main" id="{DF6154F4-2A8B-7C8E-2F7E-6555E20950B6}"/>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7229339" y="1177058"/>
            <a:ext cx="1981065" cy="1433359"/>
          </a:xfrm>
          <a:prstGeom prst="rect">
            <a:avLst/>
          </a:prstGeom>
        </p:spPr>
      </p:pic>
    </p:spTree>
    <p:extLst>
      <p:ext uri="{BB962C8B-B14F-4D97-AF65-F5344CB8AC3E}">
        <p14:creationId xmlns:p14="http://schemas.microsoft.com/office/powerpoint/2010/main" val="3867989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26267F3-1597-D8B8-B1C6-70A43D8A87AC}"/>
              </a:ext>
            </a:extLst>
          </p:cNvPr>
          <p:cNvGrpSpPr/>
          <p:nvPr/>
        </p:nvGrpSpPr>
        <p:grpSpPr>
          <a:xfrm>
            <a:off x="378687" y="159546"/>
            <a:ext cx="3769300" cy="1595143"/>
            <a:chOff x="378687" y="159546"/>
            <a:chExt cx="3769300" cy="1595143"/>
          </a:xfrm>
        </p:grpSpPr>
        <p:pic>
          <p:nvPicPr>
            <p:cNvPr id="2" name="Image 1" descr="Une image contenant texte, Police, capture d’écran, graphisme&#10;&#10;Description générée automatiquement">
              <a:extLst>
                <a:ext uri="{FF2B5EF4-FFF2-40B4-BE49-F238E27FC236}">
                  <a16:creationId xmlns:a16="http://schemas.microsoft.com/office/drawing/2014/main" id="{D7B13F6B-0009-2DA9-1013-FF131631127F}"/>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5" name="Image 4">
              <a:extLst>
                <a:ext uri="{FF2B5EF4-FFF2-40B4-BE49-F238E27FC236}">
                  <a16:creationId xmlns:a16="http://schemas.microsoft.com/office/drawing/2014/main" id="{111C55C0-596C-CA0A-23FE-335C6E67C21D}"/>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9" name="ZoneTexte 8">
            <a:extLst>
              <a:ext uri="{FF2B5EF4-FFF2-40B4-BE49-F238E27FC236}">
                <a16:creationId xmlns:a16="http://schemas.microsoft.com/office/drawing/2014/main" id="{A06DC1FF-6C9C-2E13-952A-B12DB15FD8E7}"/>
              </a:ext>
            </a:extLst>
          </p:cNvPr>
          <p:cNvSpPr txBox="1"/>
          <p:nvPr/>
        </p:nvSpPr>
        <p:spPr>
          <a:xfrm>
            <a:off x="523412" y="1575306"/>
            <a:ext cx="7910469" cy="577850"/>
          </a:xfrm>
          <a:prstGeom prst="rect">
            <a:avLst/>
          </a:prstGeom>
          <a:noFill/>
        </p:spPr>
        <p:txBody>
          <a:bodyPr wrap="square" rtlCol="0">
            <a:spAutoFit/>
          </a:bodyPr>
          <a:lstStyle/>
          <a:p>
            <a:pPr>
              <a:lnSpc>
                <a:spcPct val="150000"/>
              </a:lnSpc>
            </a:pPr>
            <a:r>
              <a:rPr lang="fr-FR" sz="2400" b="1" dirty="0">
                <a:solidFill>
                  <a:srgbClr val="59B9BF"/>
                </a:solidFill>
                <a:latin typeface="Arial" panose="020B0604020202020204" pitchFamily="34" charset="0"/>
                <a:cs typeface="Arial" panose="020B0604020202020204" pitchFamily="34" charset="0"/>
              </a:rPr>
              <a:t>Détails des persona</a:t>
            </a:r>
          </a:p>
        </p:txBody>
      </p:sp>
      <p:sp>
        <p:nvSpPr>
          <p:cNvPr id="4" name="ZoneTexte 3">
            <a:extLst>
              <a:ext uri="{FF2B5EF4-FFF2-40B4-BE49-F238E27FC236}">
                <a16:creationId xmlns:a16="http://schemas.microsoft.com/office/drawing/2014/main" id="{147A1745-DA5B-5289-2B17-ED4B5FD7B63A}"/>
              </a:ext>
            </a:extLst>
          </p:cNvPr>
          <p:cNvSpPr txBox="1"/>
          <p:nvPr/>
        </p:nvSpPr>
        <p:spPr>
          <a:xfrm>
            <a:off x="523412" y="2317906"/>
            <a:ext cx="10165226" cy="4385816"/>
          </a:xfrm>
          <a:prstGeom prst="rect">
            <a:avLst/>
          </a:prstGeom>
          <a:noFill/>
        </p:spPr>
        <p:txBody>
          <a:bodyPr wrap="square">
            <a:spAutoFit/>
          </a:bodyPr>
          <a:lstStyle/>
          <a:p>
            <a:r>
              <a:rPr lang="fr-FR" sz="1800" b="1" dirty="0">
                <a:solidFill>
                  <a:srgbClr val="246584"/>
                </a:solidFill>
                <a:latin typeface="Arial" panose="020B0604020202020204" pitchFamily="34" charset="0"/>
                <a:cs typeface="Arial" panose="020B0604020202020204" pitchFamily="34" charset="0"/>
              </a:rPr>
              <a:t>Profils </a:t>
            </a:r>
            <a:r>
              <a:rPr lang="fr-FR" sz="1800" b="1" dirty="0" err="1">
                <a:solidFill>
                  <a:srgbClr val="246584"/>
                </a:solidFill>
                <a:latin typeface="Arial" panose="020B0604020202020204" pitchFamily="34" charset="0"/>
                <a:cs typeface="Arial" panose="020B0604020202020204" pitchFamily="34" charset="0"/>
              </a:rPr>
              <a:t>directeur·rices</a:t>
            </a:r>
            <a:r>
              <a:rPr lang="fr-FR" sz="1800" b="1" dirty="0">
                <a:solidFill>
                  <a:srgbClr val="246584"/>
                </a:solidFill>
                <a:latin typeface="Arial" panose="020B0604020202020204" pitchFamily="34" charset="0"/>
                <a:cs typeface="Arial" panose="020B0604020202020204" pitchFamily="34" charset="0"/>
              </a:rPr>
              <a:t> :</a:t>
            </a:r>
          </a:p>
          <a:p>
            <a:pPr marL="285750" indent="-285750">
              <a:spcAft>
                <a:spcPts val="600"/>
              </a:spcAft>
              <a:buFont typeface="Arial" panose="020B0604020202020204" pitchFamily="34" charset="0"/>
              <a:buChar char="•"/>
            </a:pPr>
            <a:r>
              <a:rPr lang="fr-FR" sz="1800" dirty="0" err="1">
                <a:solidFill>
                  <a:srgbClr val="246584"/>
                </a:solidFill>
                <a:latin typeface="Arial" panose="020B0604020202020204" pitchFamily="34" charset="0"/>
                <a:cs typeface="Arial" panose="020B0604020202020204" pitchFamily="34" charset="0"/>
              </a:rPr>
              <a:t>Directeur·rice</a:t>
            </a:r>
            <a:r>
              <a:rPr lang="fr-FR" sz="1800" dirty="0">
                <a:solidFill>
                  <a:srgbClr val="246584"/>
                </a:solidFill>
                <a:latin typeface="Arial" panose="020B0604020202020204" pitchFamily="34" charset="0"/>
                <a:cs typeface="Arial" panose="020B0604020202020204" pitchFamily="34" charset="0"/>
              </a:rPr>
              <a:t> </a:t>
            </a:r>
            <a:r>
              <a:rPr lang="fr-FR" sz="1800" dirty="0" err="1">
                <a:solidFill>
                  <a:srgbClr val="246584"/>
                </a:solidFill>
                <a:latin typeface="Arial" panose="020B0604020202020204" pitchFamily="34" charset="0"/>
                <a:cs typeface="Arial" panose="020B0604020202020204" pitchFamily="34" charset="0"/>
              </a:rPr>
              <a:t>angoissé·e</a:t>
            </a:r>
            <a:r>
              <a:rPr lang="fr-FR" sz="1800" dirty="0">
                <a:solidFill>
                  <a:srgbClr val="246584"/>
                </a:solidFill>
                <a:latin typeface="Arial" panose="020B0604020202020204" pitchFamily="34" charset="0"/>
                <a:cs typeface="Arial" panose="020B0604020202020204" pitchFamily="34" charset="0"/>
              </a:rPr>
              <a:t> qui rencontre des difficultés importantes de </a:t>
            </a:r>
            <a:r>
              <a:rPr lang="fr-FR" sz="1800" dirty="0" err="1">
                <a:solidFill>
                  <a:srgbClr val="246584"/>
                </a:solidFill>
                <a:latin typeface="Arial" panose="020B0604020202020204" pitchFamily="34" charset="0"/>
                <a:cs typeface="Arial" panose="020B0604020202020204" pitchFamily="34" charset="0"/>
              </a:rPr>
              <a:t>turn</a:t>
            </a:r>
            <a:r>
              <a:rPr lang="fr-FR" sz="1800" dirty="0">
                <a:solidFill>
                  <a:srgbClr val="246584"/>
                </a:solidFill>
                <a:latin typeface="Arial" panose="020B0604020202020204" pitchFamily="34" charset="0"/>
                <a:cs typeface="Arial" panose="020B0604020202020204" pitchFamily="34" charset="0"/>
              </a:rPr>
              <a:t> over</a:t>
            </a:r>
          </a:p>
          <a:p>
            <a:pPr marL="285750" indent="-285750">
              <a:spcAft>
                <a:spcPts val="600"/>
              </a:spcAft>
              <a:buFont typeface="Arial" panose="020B0604020202020204" pitchFamily="34" charset="0"/>
              <a:buChar char="•"/>
            </a:pPr>
            <a:r>
              <a:rPr lang="fr-FR" sz="1800" dirty="0" err="1">
                <a:solidFill>
                  <a:srgbClr val="246584"/>
                </a:solidFill>
                <a:latin typeface="Arial" panose="020B0604020202020204" pitchFamily="34" charset="0"/>
                <a:cs typeface="Arial" panose="020B0604020202020204" pitchFamily="34" charset="0"/>
              </a:rPr>
              <a:t>Directeur·rice</a:t>
            </a:r>
            <a:r>
              <a:rPr lang="fr-FR" sz="1800" dirty="0">
                <a:solidFill>
                  <a:srgbClr val="246584"/>
                </a:solidFill>
                <a:latin typeface="Arial" panose="020B0604020202020204" pitchFamily="34" charset="0"/>
                <a:cs typeface="Arial" panose="020B0604020202020204" pitchFamily="34" charset="0"/>
              </a:rPr>
              <a:t> </a:t>
            </a:r>
            <a:r>
              <a:rPr lang="fr-FR" sz="1800" dirty="0" err="1">
                <a:solidFill>
                  <a:srgbClr val="246584"/>
                </a:solidFill>
                <a:latin typeface="Arial" panose="020B0604020202020204" pitchFamily="34" charset="0"/>
                <a:cs typeface="Arial" panose="020B0604020202020204" pitchFamily="34" charset="0"/>
              </a:rPr>
              <a:t>innovant·e</a:t>
            </a:r>
            <a:r>
              <a:rPr lang="fr-FR" sz="1800" dirty="0">
                <a:solidFill>
                  <a:srgbClr val="246584"/>
                </a:solidFill>
                <a:latin typeface="Arial" panose="020B0604020202020204" pitchFamily="34" charset="0"/>
                <a:cs typeface="Arial" panose="020B0604020202020204" pitchFamily="34" charset="0"/>
              </a:rPr>
              <a:t> en conflit avec son </a:t>
            </a:r>
            <a:r>
              <a:rPr lang="fr-FR" sz="1800" dirty="0" err="1">
                <a:solidFill>
                  <a:srgbClr val="246584"/>
                </a:solidFill>
                <a:latin typeface="Arial" panose="020B0604020202020204" pitchFamily="34" charset="0"/>
                <a:cs typeface="Arial" panose="020B0604020202020204" pitchFamily="34" charset="0"/>
              </a:rPr>
              <a:t>élu·e</a:t>
            </a:r>
            <a:endParaRPr lang="fr-FR" sz="1800" dirty="0">
              <a:solidFill>
                <a:srgbClr val="246584"/>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fr-FR" sz="1800" dirty="0" err="1">
                <a:solidFill>
                  <a:srgbClr val="246584"/>
                </a:solidFill>
                <a:latin typeface="Arial" panose="020B0604020202020204" pitchFamily="34" charset="0"/>
                <a:cs typeface="Arial" panose="020B0604020202020204" pitchFamily="34" charset="0"/>
              </a:rPr>
              <a:t>Directeur·rice</a:t>
            </a:r>
            <a:r>
              <a:rPr lang="fr-FR" sz="1800" dirty="0">
                <a:solidFill>
                  <a:srgbClr val="246584"/>
                </a:solidFill>
                <a:latin typeface="Arial" panose="020B0604020202020204" pitchFamily="34" charset="0"/>
                <a:cs typeface="Arial" panose="020B0604020202020204" pitchFamily="34" charset="0"/>
              </a:rPr>
              <a:t> </a:t>
            </a:r>
            <a:r>
              <a:rPr lang="fr-FR" sz="1800" dirty="0" err="1">
                <a:solidFill>
                  <a:srgbClr val="246584"/>
                </a:solidFill>
                <a:latin typeface="Arial" panose="020B0604020202020204" pitchFamily="34" charset="0"/>
                <a:cs typeface="Arial" panose="020B0604020202020204" pitchFamily="34" charset="0"/>
              </a:rPr>
              <a:t>débordé·e</a:t>
            </a:r>
            <a:r>
              <a:rPr lang="fr-FR" sz="1800" dirty="0">
                <a:solidFill>
                  <a:srgbClr val="246584"/>
                </a:solidFill>
                <a:latin typeface="Arial" panose="020B0604020202020204" pitchFamily="34" charset="0"/>
                <a:cs typeface="Arial" panose="020B0604020202020204" pitchFamily="34" charset="0"/>
              </a:rPr>
              <a:t> en rupture avec son équipe</a:t>
            </a:r>
          </a:p>
          <a:p>
            <a:pPr marL="285750" indent="-285750">
              <a:spcAft>
                <a:spcPts val="600"/>
              </a:spcAft>
              <a:buFont typeface="Arial" panose="020B0604020202020204" pitchFamily="34" charset="0"/>
              <a:buChar char="•"/>
            </a:pPr>
            <a:r>
              <a:rPr lang="fr-FR" sz="1800" dirty="0" err="1">
                <a:solidFill>
                  <a:srgbClr val="246584"/>
                </a:solidFill>
                <a:latin typeface="Arial" panose="020B0604020202020204" pitchFamily="34" charset="0"/>
                <a:cs typeface="Arial" panose="020B0604020202020204" pitchFamily="34" charset="0"/>
              </a:rPr>
              <a:t>Directeur·rice</a:t>
            </a:r>
            <a:r>
              <a:rPr lang="fr-FR" sz="1800" dirty="0">
                <a:solidFill>
                  <a:srgbClr val="246584"/>
                </a:solidFill>
                <a:latin typeface="Arial" panose="020B0604020202020204" pitchFamily="34" charset="0"/>
                <a:cs typeface="Arial" panose="020B0604020202020204" pitchFamily="34" charset="0"/>
              </a:rPr>
              <a:t> </a:t>
            </a:r>
            <a:r>
              <a:rPr lang="fr-FR" sz="1800" dirty="0" err="1">
                <a:solidFill>
                  <a:srgbClr val="246584"/>
                </a:solidFill>
                <a:latin typeface="Arial" panose="020B0604020202020204" pitchFamily="34" charset="0"/>
                <a:cs typeface="Arial" panose="020B0604020202020204" pitchFamily="34" charset="0"/>
              </a:rPr>
              <a:t>impliqué·e</a:t>
            </a:r>
            <a:r>
              <a:rPr lang="fr-FR" sz="1800" dirty="0">
                <a:solidFill>
                  <a:srgbClr val="246584"/>
                </a:solidFill>
                <a:latin typeface="Arial" panose="020B0604020202020204" pitchFamily="34" charset="0"/>
                <a:cs typeface="Arial" panose="020B0604020202020204" pitchFamily="34" charset="0"/>
              </a:rPr>
              <a:t> au sein d’une structure avec peu de ressources</a:t>
            </a:r>
          </a:p>
          <a:p>
            <a:pPr marL="285750" indent="-285750">
              <a:spcAft>
                <a:spcPts val="600"/>
              </a:spcAft>
              <a:buFont typeface="Arial" panose="020B0604020202020204" pitchFamily="34" charset="0"/>
              <a:buChar char="•"/>
            </a:pPr>
            <a:r>
              <a:rPr lang="fr-FR" sz="1800" dirty="0" err="1">
                <a:solidFill>
                  <a:srgbClr val="246584"/>
                </a:solidFill>
                <a:latin typeface="Arial" panose="020B0604020202020204" pitchFamily="34" charset="0"/>
                <a:cs typeface="Arial" panose="020B0604020202020204" pitchFamily="34" charset="0"/>
              </a:rPr>
              <a:t>Directeur·rice</a:t>
            </a:r>
            <a:r>
              <a:rPr lang="fr-FR" sz="1800" dirty="0">
                <a:solidFill>
                  <a:srgbClr val="246584"/>
                </a:solidFill>
                <a:latin typeface="Arial" panose="020B0604020202020204" pitchFamily="34" charset="0"/>
                <a:cs typeface="Arial" panose="020B0604020202020204" pitchFamily="34" charset="0"/>
              </a:rPr>
              <a:t> dynamique et ultra </a:t>
            </a:r>
            <a:r>
              <a:rPr lang="fr-FR" sz="1800" dirty="0" err="1">
                <a:solidFill>
                  <a:srgbClr val="246584"/>
                </a:solidFill>
                <a:latin typeface="Arial" panose="020B0604020202020204" pitchFamily="34" charset="0"/>
                <a:cs typeface="Arial" panose="020B0604020202020204" pitchFamily="34" charset="0"/>
              </a:rPr>
              <a:t>polyvalent·e</a:t>
            </a:r>
            <a:r>
              <a:rPr lang="fr-FR" sz="1800" dirty="0">
                <a:solidFill>
                  <a:srgbClr val="246584"/>
                </a:solidFill>
                <a:latin typeface="Arial" panose="020B0604020202020204" pitchFamily="34" charset="0"/>
                <a:cs typeface="Arial" panose="020B0604020202020204" pitchFamily="34" charset="0"/>
              </a:rPr>
              <a:t> au sein de la structure</a:t>
            </a:r>
          </a:p>
          <a:p>
            <a:endParaRPr lang="fr-FR" sz="1800" dirty="0">
              <a:solidFill>
                <a:srgbClr val="246584"/>
              </a:solidFill>
              <a:latin typeface="Arial" panose="020B0604020202020204" pitchFamily="34" charset="0"/>
              <a:cs typeface="Arial" panose="020B0604020202020204" pitchFamily="34" charset="0"/>
            </a:endParaRPr>
          </a:p>
          <a:p>
            <a:r>
              <a:rPr lang="fr-FR" sz="1800" b="1" dirty="0">
                <a:solidFill>
                  <a:srgbClr val="246584"/>
                </a:solidFill>
                <a:latin typeface="Arial" panose="020B0604020202020204" pitchFamily="34" charset="0"/>
                <a:cs typeface="Arial" panose="020B0604020202020204" pitchFamily="34" charset="0"/>
              </a:rPr>
              <a:t>Profils </a:t>
            </a:r>
            <a:r>
              <a:rPr lang="fr-FR" sz="1800" b="1" dirty="0" err="1">
                <a:solidFill>
                  <a:srgbClr val="246584"/>
                </a:solidFill>
                <a:latin typeface="Arial" panose="020B0604020202020204" pitchFamily="34" charset="0"/>
                <a:cs typeface="Arial" panose="020B0604020202020204" pitchFamily="34" charset="0"/>
              </a:rPr>
              <a:t>professionnel·les</a:t>
            </a:r>
            <a:r>
              <a:rPr lang="fr-FR" sz="1800" b="1" dirty="0">
                <a:solidFill>
                  <a:srgbClr val="246584"/>
                </a:solidFill>
                <a:latin typeface="Arial" panose="020B0604020202020204" pitchFamily="34" charset="0"/>
                <a:cs typeface="Arial" panose="020B0604020202020204" pitchFamily="34" charset="0"/>
              </a:rPr>
              <a:t> : </a:t>
            </a:r>
          </a:p>
          <a:p>
            <a:pPr marL="285750" indent="-285750">
              <a:spcAft>
                <a:spcPts val="600"/>
              </a:spcAft>
              <a:buFont typeface="Arial" panose="020B0604020202020204" pitchFamily="34" charset="0"/>
              <a:buChar char="•"/>
            </a:pPr>
            <a:r>
              <a:rPr lang="fr-FR" sz="1800" dirty="0" err="1">
                <a:solidFill>
                  <a:srgbClr val="246584"/>
                </a:solidFill>
                <a:latin typeface="Arial" panose="020B0604020202020204" pitchFamily="34" charset="0"/>
                <a:cs typeface="Arial" panose="020B0604020202020204" pitchFamily="34" charset="0"/>
              </a:rPr>
              <a:t>Professionnel·le</a:t>
            </a:r>
            <a:r>
              <a:rPr lang="fr-FR" sz="1800" dirty="0">
                <a:solidFill>
                  <a:srgbClr val="246584"/>
                </a:solidFill>
                <a:latin typeface="Arial" panose="020B0604020202020204" pitchFamily="34" charset="0"/>
                <a:cs typeface="Arial" panose="020B0604020202020204" pitchFamily="34" charset="0"/>
              </a:rPr>
              <a:t> </a:t>
            </a:r>
            <a:r>
              <a:rPr lang="fr-FR" sz="1800" dirty="0" err="1">
                <a:solidFill>
                  <a:srgbClr val="246584"/>
                </a:solidFill>
                <a:latin typeface="Arial" panose="020B0604020202020204" pitchFamily="34" charset="0"/>
                <a:cs typeface="Arial" panose="020B0604020202020204" pitchFamily="34" charset="0"/>
              </a:rPr>
              <a:t>investi·e</a:t>
            </a:r>
            <a:r>
              <a:rPr lang="fr-FR" sz="1800" dirty="0">
                <a:solidFill>
                  <a:srgbClr val="246584"/>
                </a:solidFill>
                <a:latin typeface="Arial" panose="020B0604020202020204" pitchFamily="34" charset="0"/>
                <a:cs typeface="Arial" panose="020B0604020202020204" pitchFamily="34" charset="0"/>
              </a:rPr>
              <a:t> dans son poste mais qui booke son agenda à 4 semaines</a:t>
            </a:r>
          </a:p>
          <a:p>
            <a:pPr marL="285750" indent="-285750">
              <a:spcAft>
                <a:spcPts val="600"/>
              </a:spcAft>
              <a:buFont typeface="Arial" panose="020B0604020202020204" pitchFamily="34" charset="0"/>
              <a:buChar char="•"/>
            </a:pPr>
            <a:r>
              <a:rPr lang="fr-FR" sz="1800" dirty="0" err="1">
                <a:solidFill>
                  <a:srgbClr val="246584"/>
                </a:solidFill>
                <a:latin typeface="Arial" panose="020B0604020202020204" pitchFamily="34" charset="0"/>
                <a:cs typeface="Arial" panose="020B0604020202020204" pitchFamily="34" charset="0"/>
              </a:rPr>
              <a:t>Professionnel·le</a:t>
            </a:r>
            <a:r>
              <a:rPr lang="fr-FR" sz="1800" dirty="0">
                <a:solidFill>
                  <a:srgbClr val="246584"/>
                </a:solidFill>
                <a:latin typeface="Arial" panose="020B0604020202020204" pitchFamily="34" charset="0"/>
                <a:cs typeface="Arial" panose="020B0604020202020204" pitchFamily="34" charset="0"/>
              </a:rPr>
              <a:t> </a:t>
            </a:r>
            <a:r>
              <a:rPr lang="fr-FR" sz="1800" dirty="0" err="1">
                <a:solidFill>
                  <a:srgbClr val="246584"/>
                </a:solidFill>
                <a:latin typeface="Arial" panose="020B0604020202020204" pitchFamily="34" charset="0"/>
                <a:cs typeface="Arial" panose="020B0604020202020204" pitchFamily="34" charset="0"/>
              </a:rPr>
              <a:t>polyvalent·e</a:t>
            </a:r>
            <a:r>
              <a:rPr lang="fr-FR" sz="1800" dirty="0">
                <a:solidFill>
                  <a:srgbClr val="246584"/>
                </a:solidFill>
                <a:latin typeface="Arial" panose="020B0604020202020204" pitchFamily="34" charset="0"/>
                <a:cs typeface="Arial" panose="020B0604020202020204" pitchFamily="34" charset="0"/>
              </a:rPr>
              <a:t> et </a:t>
            </a:r>
            <a:r>
              <a:rPr lang="fr-FR" sz="1800" dirty="0" err="1">
                <a:solidFill>
                  <a:srgbClr val="246584"/>
                </a:solidFill>
                <a:latin typeface="Arial" panose="020B0604020202020204" pitchFamily="34" charset="0"/>
                <a:cs typeface="Arial" panose="020B0604020202020204" pitchFamily="34" charset="0"/>
              </a:rPr>
              <a:t>investi·e</a:t>
            </a:r>
            <a:r>
              <a:rPr lang="fr-FR" sz="1800" dirty="0">
                <a:solidFill>
                  <a:srgbClr val="246584"/>
                </a:solidFill>
                <a:latin typeface="Arial" panose="020B0604020202020204" pitchFamily="34" charset="0"/>
                <a:cs typeface="Arial" panose="020B0604020202020204" pitchFamily="34" charset="0"/>
              </a:rPr>
              <a:t> sur la plupart des sujets de la structure</a:t>
            </a:r>
          </a:p>
          <a:p>
            <a:pPr marL="285750" indent="-285750">
              <a:spcAft>
                <a:spcPts val="600"/>
              </a:spcAft>
              <a:buFont typeface="Arial" panose="020B0604020202020204" pitchFamily="34" charset="0"/>
              <a:buChar char="•"/>
            </a:pPr>
            <a:r>
              <a:rPr lang="fr-FR" sz="1800" dirty="0" err="1">
                <a:solidFill>
                  <a:srgbClr val="246584"/>
                </a:solidFill>
                <a:latin typeface="Arial" panose="020B0604020202020204" pitchFamily="34" charset="0"/>
                <a:cs typeface="Arial" panose="020B0604020202020204" pitchFamily="34" charset="0"/>
              </a:rPr>
              <a:t>Professionnel·le</a:t>
            </a:r>
            <a:r>
              <a:rPr lang="fr-FR" sz="1800" dirty="0">
                <a:solidFill>
                  <a:srgbClr val="246584"/>
                </a:solidFill>
                <a:latin typeface="Arial" panose="020B0604020202020204" pitchFamily="34" charset="0"/>
                <a:cs typeface="Arial" panose="020B0604020202020204" pitchFamily="34" charset="0"/>
              </a:rPr>
              <a:t> </a:t>
            </a:r>
            <a:r>
              <a:rPr lang="fr-FR" sz="1800" dirty="0" err="1">
                <a:solidFill>
                  <a:srgbClr val="246584"/>
                </a:solidFill>
                <a:latin typeface="Arial" panose="020B0604020202020204" pitchFamily="34" charset="0"/>
                <a:cs typeface="Arial" panose="020B0604020202020204" pitchFamily="34" charset="0"/>
              </a:rPr>
              <a:t>déçu·e</a:t>
            </a:r>
            <a:r>
              <a:rPr lang="fr-FR" sz="1800" dirty="0">
                <a:solidFill>
                  <a:srgbClr val="246584"/>
                </a:solidFill>
                <a:latin typeface="Arial" panose="020B0604020202020204" pitchFamily="34" charset="0"/>
                <a:cs typeface="Arial" panose="020B0604020202020204" pitchFamily="34" charset="0"/>
              </a:rPr>
              <a:t> et en rupture avec sa direction</a:t>
            </a:r>
          </a:p>
          <a:p>
            <a:pPr marL="285750" indent="-285750">
              <a:spcAft>
                <a:spcPts val="600"/>
              </a:spcAft>
              <a:buFont typeface="Arial" panose="020B0604020202020204" pitchFamily="34" charset="0"/>
              <a:buChar char="•"/>
            </a:pPr>
            <a:r>
              <a:rPr lang="fr-FR" sz="1800" dirty="0" err="1">
                <a:solidFill>
                  <a:srgbClr val="246584"/>
                </a:solidFill>
                <a:latin typeface="Arial" panose="020B0604020202020204" pitchFamily="34" charset="0"/>
                <a:cs typeface="Arial" panose="020B0604020202020204" pitchFamily="34" charset="0"/>
              </a:rPr>
              <a:t>Professionnel·le</a:t>
            </a:r>
            <a:r>
              <a:rPr lang="fr-FR" sz="1800" dirty="0">
                <a:solidFill>
                  <a:srgbClr val="246584"/>
                </a:solidFill>
                <a:latin typeface="Arial" panose="020B0604020202020204" pitchFamily="34" charset="0"/>
                <a:cs typeface="Arial" panose="020B0604020202020204" pitchFamily="34" charset="0"/>
              </a:rPr>
              <a:t> enthousiaste en demande de professionnalisation </a:t>
            </a:r>
          </a:p>
          <a:p>
            <a:pPr marL="285750" indent="-285750">
              <a:spcAft>
                <a:spcPts val="600"/>
              </a:spcAft>
              <a:buFont typeface="Arial" panose="020B0604020202020204" pitchFamily="34" charset="0"/>
              <a:buChar char="•"/>
            </a:pPr>
            <a:r>
              <a:rPr lang="fr-FR" sz="1800" dirty="0" err="1">
                <a:solidFill>
                  <a:srgbClr val="246584"/>
                </a:solidFill>
                <a:latin typeface="Arial" panose="020B0604020202020204" pitchFamily="34" charset="0"/>
                <a:cs typeface="Arial" panose="020B0604020202020204" pitchFamily="34" charset="0"/>
              </a:rPr>
              <a:t>Professionnel·le</a:t>
            </a:r>
            <a:r>
              <a:rPr lang="fr-FR" sz="1800" dirty="0">
                <a:solidFill>
                  <a:srgbClr val="246584"/>
                </a:solidFill>
                <a:latin typeface="Arial" panose="020B0604020202020204" pitchFamily="34" charset="0"/>
                <a:cs typeface="Arial" panose="020B0604020202020204" pitchFamily="34" charset="0"/>
              </a:rPr>
              <a:t> </a:t>
            </a:r>
            <a:r>
              <a:rPr lang="fr-FR" sz="1800" dirty="0" err="1">
                <a:solidFill>
                  <a:srgbClr val="246584"/>
                </a:solidFill>
                <a:latin typeface="Arial" panose="020B0604020202020204" pitchFamily="34" charset="0"/>
                <a:cs typeface="Arial" panose="020B0604020202020204" pitchFamily="34" charset="0"/>
              </a:rPr>
              <a:t>soucieux·se</a:t>
            </a:r>
            <a:r>
              <a:rPr lang="fr-FR" sz="1800" dirty="0">
                <a:solidFill>
                  <a:srgbClr val="246584"/>
                </a:solidFill>
                <a:latin typeface="Arial" panose="020B0604020202020204" pitchFamily="34" charset="0"/>
                <a:cs typeface="Arial" panose="020B0604020202020204" pitchFamily="34" charset="0"/>
              </a:rPr>
              <a:t> de placer les jeunes en emploi</a:t>
            </a:r>
          </a:p>
        </p:txBody>
      </p:sp>
      <p:pic>
        <p:nvPicPr>
          <p:cNvPr id="13" name="Image 12">
            <a:extLst>
              <a:ext uri="{FF2B5EF4-FFF2-40B4-BE49-F238E27FC236}">
                <a16:creationId xmlns:a16="http://schemas.microsoft.com/office/drawing/2014/main" id="{DA244883-4AD5-27DD-7B0D-E6D14C91674B}"/>
              </a:ext>
            </a:extLst>
          </p:cNvPr>
          <p:cNvPicPr>
            <a:picLocks noChangeAspect="1"/>
          </p:cNvPicPr>
          <p:nvPr/>
        </p:nvPicPr>
        <p:blipFill>
          <a:blip r:embed="rId5"/>
          <a:stretch>
            <a:fillRect/>
          </a:stretch>
        </p:blipFill>
        <p:spPr>
          <a:xfrm>
            <a:off x="8293235" y="974572"/>
            <a:ext cx="2378451" cy="1500842"/>
          </a:xfrm>
          <a:prstGeom prst="rect">
            <a:avLst/>
          </a:prstGeom>
        </p:spPr>
      </p:pic>
      <p:pic>
        <p:nvPicPr>
          <p:cNvPr id="15" name="Image 14">
            <a:extLst>
              <a:ext uri="{FF2B5EF4-FFF2-40B4-BE49-F238E27FC236}">
                <a16:creationId xmlns:a16="http://schemas.microsoft.com/office/drawing/2014/main" id="{5B9BB30A-2612-6904-69E8-098BE7624ADB}"/>
              </a:ext>
            </a:extLst>
          </p:cNvPr>
          <p:cNvPicPr>
            <a:picLocks noChangeAspect="1"/>
          </p:cNvPicPr>
          <p:nvPr/>
        </p:nvPicPr>
        <p:blipFill>
          <a:blip r:embed="rId6"/>
          <a:stretch>
            <a:fillRect/>
          </a:stretch>
        </p:blipFill>
        <p:spPr>
          <a:xfrm>
            <a:off x="6041137" y="214709"/>
            <a:ext cx="2252098" cy="1249719"/>
          </a:xfrm>
          <a:prstGeom prst="rect">
            <a:avLst/>
          </a:prstGeom>
        </p:spPr>
      </p:pic>
      <p:pic>
        <p:nvPicPr>
          <p:cNvPr id="17" name="Image 16">
            <a:extLst>
              <a:ext uri="{FF2B5EF4-FFF2-40B4-BE49-F238E27FC236}">
                <a16:creationId xmlns:a16="http://schemas.microsoft.com/office/drawing/2014/main" id="{98986ECE-5E75-433E-45E1-2C84926B936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5413816" y="866912"/>
            <a:ext cx="2333764" cy="1340116"/>
          </a:xfrm>
          <a:prstGeom prst="rect">
            <a:avLst/>
          </a:prstGeom>
        </p:spPr>
      </p:pic>
      <p:pic>
        <p:nvPicPr>
          <p:cNvPr id="8" name="Image 7">
            <a:extLst>
              <a:ext uri="{FF2B5EF4-FFF2-40B4-BE49-F238E27FC236}">
                <a16:creationId xmlns:a16="http://schemas.microsoft.com/office/drawing/2014/main" id="{19020EE2-24F7-B701-840A-AE1D857D797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7929465" y="139070"/>
            <a:ext cx="2381540" cy="1689233"/>
          </a:xfrm>
          <a:prstGeom prst="rect">
            <a:avLst/>
          </a:prstGeom>
        </p:spPr>
      </p:pic>
      <p:pic>
        <p:nvPicPr>
          <p:cNvPr id="11" name="Image 10">
            <a:extLst>
              <a:ext uri="{FF2B5EF4-FFF2-40B4-BE49-F238E27FC236}">
                <a16:creationId xmlns:a16="http://schemas.microsoft.com/office/drawing/2014/main" id="{DF6154F4-2A8B-7C8E-2F7E-6555E20950B6}"/>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7229339" y="1177058"/>
            <a:ext cx="1981065" cy="1433359"/>
          </a:xfrm>
          <a:prstGeom prst="rect">
            <a:avLst/>
          </a:prstGeom>
        </p:spPr>
      </p:pic>
    </p:spTree>
    <p:extLst>
      <p:ext uri="{BB962C8B-B14F-4D97-AF65-F5344CB8AC3E}">
        <p14:creationId xmlns:p14="http://schemas.microsoft.com/office/powerpoint/2010/main" val="3814218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26267F3-1597-D8B8-B1C6-70A43D8A87AC}"/>
              </a:ext>
            </a:extLst>
          </p:cNvPr>
          <p:cNvGrpSpPr/>
          <p:nvPr/>
        </p:nvGrpSpPr>
        <p:grpSpPr>
          <a:xfrm>
            <a:off x="378687" y="159546"/>
            <a:ext cx="3769300" cy="1595143"/>
            <a:chOff x="378687" y="159546"/>
            <a:chExt cx="3769300" cy="1595143"/>
          </a:xfrm>
        </p:grpSpPr>
        <p:pic>
          <p:nvPicPr>
            <p:cNvPr id="2" name="Image 1" descr="Une image contenant texte, Police, capture d’écran, graphisme&#10;&#10;Description générée automatiquement">
              <a:extLst>
                <a:ext uri="{FF2B5EF4-FFF2-40B4-BE49-F238E27FC236}">
                  <a16:creationId xmlns:a16="http://schemas.microsoft.com/office/drawing/2014/main" id="{D7B13F6B-0009-2DA9-1013-FF131631127F}"/>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5" name="Image 4">
              <a:extLst>
                <a:ext uri="{FF2B5EF4-FFF2-40B4-BE49-F238E27FC236}">
                  <a16:creationId xmlns:a16="http://schemas.microsoft.com/office/drawing/2014/main" id="{111C55C0-596C-CA0A-23FE-335C6E67C21D}"/>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9" name="ZoneTexte 8">
            <a:extLst>
              <a:ext uri="{FF2B5EF4-FFF2-40B4-BE49-F238E27FC236}">
                <a16:creationId xmlns:a16="http://schemas.microsoft.com/office/drawing/2014/main" id="{A06DC1FF-6C9C-2E13-952A-B12DB15FD8E7}"/>
              </a:ext>
            </a:extLst>
          </p:cNvPr>
          <p:cNvSpPr txBox="1"/>
          <p:nvPr/>
        </p:nvSpPr>
        <p:spPr>
          <a:xfrm>
            <a:off x="476088" y="2475414"/>
            <a:ext cx="7910469" cy="577850"/>
          </a:xfrm>
          <a:prstGeom prst="rect">
            <a:avLst/>
          </a:prstGeom>
          <a:noFill/>
        </p:spPr>
        <p:txBody>
          <a:bodyPr wrap="square" rtlCol="0">
            <a:spAutoFit/>
          </a:bodyPr>
          <a:lstStyle/>
          <a:p>
            <a:pPr>
              <a:lnSpc>
                <a:spcPct val="150000"/>
              </a:lnSpc>
            </a:pPr>
            <a:r>
              <a:rPr lang="fr-FR" sz="2400" b="1" dirty="0">
                <a:solidFill>
                  <a:srgbClr val="59B9BF"/>
                </a:solidFill>
                <a:latin typeface="Arial" panose="020B0604020202020204" pitchFamily="34" charset="0"/>
                <a:cs typeface="Arial" panose="020B0604020202020204" pitchFamily="34" charset="0"/>
              </a:rPr>
              <a:t>Détails des persona</a:t>
            </a:r>
          </a:p>
        </p:txBody>
      </p:sp>
      <p:sp>
        <p:nvSpPr>
          <p:cNvPr id="4" name="ZoneTexte 3">
            <a:extLst>
              <a:ext uri="{FF2B5EF4-FFF2-40B4-BE49-F238E27FC236}">
                <a16:creationId xmlns:a16="http://schemas.microsoft.com/office/drawing/2014/main" id="{147A1745-DA5B-5289-2B17-ED4B5FD7B63A}"/>
              </a:ext>
            </a:extLst>
          </p:cNvPr>
          <p:cNvSpPr txBox="1"/>
          <p:nvPr/>
        </p:nvSpPr>
        <p:spPr>
          <a:xfrm>
            <a:off x="476088" y="3437763"/>
            <a:ext cx="9875455" cy="2062103"/>
          </a:xfrm>
          <a:prstGeom prst="rect">
            <a:avLst/>
          </a:prstGeom>
          <a:noFill/>
        </p:spPr>
        <p:txBody>
          <a:bodyPr wrap="square">
            <a:spAutoFit/>
          </a:bodyPr>
          <a:lstStyle/>
          <a:p>
            <a:r>
              <a:rPr lang="fr-FR" sz="1800" b="1" dirty="0">
                <a:solidFill>
                  <a:srgbClr val="246584"/>
                </a:solidFill>
                <a:latin typeface="Arial" panose="020B0604020202020204" pitchFamily="34" charset="0"/>
                <a:cs typeface="Arial" panose="020B0604020202020204" pitchFamily="34" charset="0"/>
              </a:rPr>
              <a:t>Profils partenaires économiques : </a:t>
            </a:r>
          </a:p>
          <a:p>
            <a:pPr marL="285750" indent="-285750">
              <a:spcAft>
                <a:spcPts val="600"/>
              </a:spcAft>
              <a:buFont typeface="Arial" panose="020B0604020202020204" pitchFamily="34" charset="0"/>
              <a:buChar char="•"/>
            </a:pPr>
            <a:r>
              <a:rPr lang="fr-FR" sz="1800" dirty="0" err="1">
                <a:solidFill>
                  <a:srgbClr val="246584"/>
                </a:solidFill>
                <a:latin typeface="Arial" panose="020B0604020202020204" pitchFamily="34" charset="0"/>
                <a:cs typeface="Arial" panose="020B0604020202020204" pitchFamily="34" charset="0"/>
              </a:rPr>
              <a:t>Patron·ne</a:t>
            </a:r>
            <a:r>
              <a:rPr lang="fr-FR" sz="1800" dirty="0">
                <a:solidFill>
                  <a:srgbClr val="246584"/>
                </a:solidFill>
                <a:latin typeface="Arial" panose="020B0604020202020204" pitchFamily="34" charset="0"/>
                <a:cs typeface="Arial" panose="020B0604020202020204" pitchFamily="34" charset="0"/>
              </a:rPr>
              <a:t> humaniste d’une PME locale</a:t>
            </a:r>
          </a:p>
          <a:p>
            <a:pPr marL="285750" indent="-285750">
              <a:spcAft>
                <a:spcPts val="600"/>
              </a:spcAft>
              <a:buFont typeface="Arial" panose="020B0604020202020204" pitchFamily="34" charset="0"/>
              <a:buChar char="•"/>
            </a:pPr>
            <a:r>
              <a:rPr lang="fr-FR" sz="1800" dirty="0" err="1">
                <a:solidFill>
                  <a:srgbClr val="246584"/>
                </a:solidFill>
                <a:latin typeface="Arial" panose="020B0604020202020204" pitchFamily="34" charset="0"/>
                <a:cs typeface="Arial" panose="020B0604020202020204" pitchFamily="34" charset="0"/>
              </a:rPr>
              <a:t>Patron·ne</a:t>
            </a:r>
            <a:r>
              <a:rPr lang="fr-FR" sz="1800" dirty="0">
                <a:solidFill>
                  <a:srgbClr val="246584"/>
                </a:solidFill>
                <a:latin typeface="Arial" panose="020B0604020202020204" pitchFamily="34" charset="0"/>
                <a:cs typeface="Arial" panose="020B0604020202020204" pitchFamily="34" charset="0"/>
              </a:rPr>
              <a:t> </a:t>
            </a:r>
            <a:r>
              <a:rPr lang="fr-FR" sz="1800" dirty="0" err="1">
                <a:solidFill>
                  <a:srgbClr val="246584"/>
                </a:solidFill>
                <a:latin typeface="Arial" panose="020B0604020202020204" pitchFamily="34" charset="0"/>
                <a:cs typeface="Arial" panose="020B0604020202020204" pitchFamily="34" charset="0"/>
              </a:rPr>
              <a:t>affairé·e</a:t>
            </a:r>
            <a:r>
              <a:rPr lang="fr-FR" sz="1800" dirty="0">
                <a:solidFill>
                  <a:srgbClr val="246584"/>
                </a:solidFill>
                <a:latin typeface="Arial" panose="020B0604020202020204" pitchFamily="34" charset="0"/>
                <a:cs typeface="Arial" panose="020B0604020202020204" pitchFamily="34" charset="0"/>
              </a:rPr>
              <a:t> d’une PME locale</a:t>
            </a:r>
          </a:p>
          <a:p>
            <a:pPr marL="285750" indent="-285750">
              <a:spcAft>
                <a:spcPts val="600"/>
              </a:spcAft>
              <a:buFont typeface="Arial" panose="020B0604020202020204" pitchFamily="34" charset="0"/>
              <a:buChar char="•"/>
            </a:pPr>
            <a:r>
              <a:rPr lang="fr-FR" sz="1800" dirty="0" err="1">
                <a:solidFill>
                  <a:srgbClr val="246584"/>
                </a:solidFill>
                <a:latin typeface="Arial" panose="020B0604020202020204" pitchFamily="34" charset="0"/>
                <a:cs typeface="Arial" panose="020B0604020202020204" pitchFamily="34" charset="0"/>
              </a:rPr>
              <a:t>Patron·ne</a:t>
            </a:r>
            <a:r>
              <a:rPr lang="fr-FR" sz="1800" dirty="0">
                <a:solidFill>
                  <a:srgbClr val="246584"/>
                </a:solidFill>
                <a:latin typeface="Arial" panose="020B0604020202020204" pitchFamily="34" charset="0"/>
                <a:cs typeface="Arial" panose="020B0604020202020204" pitchFamily="34" charset="0"/>
              </a:rPr>
              <a:t> </a:t>
            </a:r>
            <a:r>
              <a:rPr lang="fr-FR" sz="1800" dirty="0" err="1">
                <a:solidFill>
                  <a:srgbClr val="246584"/>
                </a:solidFill>
                <a:latin typeface="Arial" panose="020B0604020202020204" pitchFamily="34" charset="0"/>
                <a:cs typeface="Arial" panose="020B0604020202020204" pitchFamily="34" charset="0"/>
              </a:rPr>
              <a:t>désabusé·e</a:t>
            </a:r>
            <a:r>
              <a:rPr lang="fr-FR" sz="1800" dirty="0">
                <a:solidFill>
                  <a:srgbClr val="246584"/>
                </a:solidFill>
                <a:latin typeface="Arial" panose="020B0604020202020204" pitchFamily="34" charset="0"/>
                <a:cs typeface="Arial" panose="020B0604020202020204" pitchFamily="34" charset="0"/>
              </a:rPr>
              <a:t> d’une PME locale</a:t>
            </a:r>
          </a:p>
          <a:p>
            <a:pPr marL="285750" indent="-285750">
              <a:spcAft>
                <a:spcPts val="600"/>
              </a:spcAft>
              <a:buFont typeface="Arial" panose="020B0604020202020204" pitchFamily="34" charset="0"/>
              <a:buChar char="•"/>
            </a:pPr>
            <a:r>
              <a:rPr lang="fr-FR" sz="1800" dirty="0" err="1">
                <a:solidFill>
                  <a:srgbClr val="246584"/>
                </a:solidFill>
                <a:latin typeface="Arial" panose="020B0604020202020204" pitchFamily="34" charset="0"/>
                <a:cs typeface="Arial" panose="020B0604020202020204" pitchFamily="34" charset="0"/>
              </a:rPr>
              <a:t>Le·a</a:t>
            </a:r>
            <a:r>
              <a:rPr lang="fr-FR" sz="1800" dirty="0">
                <a:solidFill>
                  <a:srgbClr val="246584"/>
                </a:solidFill>
                <a:latin typeface="Arial" panose="020B0604020202020204" pitchFamily="34" charset="0"/>
                <a:cs typeface="Arial" panose="020B0604020202020204" pitchFamily="34" charset="0"/>
              </a:rPr>
              <a:t> responsable RSE zélé (responsabilité sociale des entreprises) d’une grande entreprise</a:t>
            </a:r>
          </a:p>
          <a:p>
            <a:pPr marL="285750" indent="-285750">
              <a:spcAft>
                <a:spcPts val="600"/>
              </a:spcAft>
              <a:buFont typeface="Arial" panose="020B0604020202020204" pitchFamily="34" charset="0"/>
              <a:buChar char="•"/>
            </a:pPr>
            <a:r>
              <a:rPr lang="fr-FR" sz="1800" dirty="0" err="1">
                <a:solidFill>
                  <a:srgbClr val="246584"/>
                </a:solidFill>
                <a:latin typeface="Arial" panose="020B0604020202020204" pitchFamily="34" charset="0"/>
                <a:cs typeface="Arial" panose="020B0604020202020204" pitchFamily="34" charset="0"/>
              </a:rPr>
              <a:t>Le·a</a:t>
            </a:r>
            <a:r>
              <a:rPr lang="fr-FR" sz="1800" dirty="0">
                <a:solidFill>
                  <a:srgbClr val="246584"/>
                </a:solidFill>
                <a:latin typeface="Arial" panose="020B0604020202020204" pitchFamily="34" charset="0"/>
                <a:cs typeface="Arial" panose="020B0604020202020204" pitchFamily="34" charset="0"/>
              </a:rPr>
              <a:t> responsable RH méfiant (ressources humaines) d’une grande entreprise</a:t>
            </a:r>
          </a:p>
        </p:txBody>
      </p:sp>
      <p:pic>
        <p:nvPicPr>
          <p:cNvPr id="13" name="Image 12">
            <a:extLst>
              <a:ext uri="{FF2B5EF4-FFF2-40B4-BE49-F238E27FC236}">
                <a16:creationId xmlns:a16="http://schemas.microsoft.com/office/drawing/2014/main" id="{DA244883-4AD5-27DD-7B0D-E6D14C91674B}"/>
              </a:ext>
            </a:extLst>
          </p:cNvPr>
          <p:cNvPicPr>
            <a:picLocks noChangeAspect="1"/>
          </p:cNvPicPr>
          <p:nvPr/>
        </p:nvPicPr>
        <p:blipFill>
          <a:blip r:embed="rId5"/>
          <a:stretch>
            <a:fillRect/>
          </a:stretch>
        </p:blipFill>
        <p:spPr>
          <a:xfrm>
            <a:off x="8293235" y="974572"/>
            <a:ext cx="2378451" cy="1500842"/>
          </a:xfrm>
          <a:prstGeom prst="rect">
            <a:avLst/>
          </a:prstGeom>
        </p:spPr>
      </p:pic>
      <p:pic>
        <p:nvPicPr>
          <p:cNvPr id="15" name="Image 14">
            <a:extLst>
              <a:ext uri="{FF2B5EF4-FFF2-40B4-BE49-F238E27FC236}">
                <a16:creationId xmlns:a16="http://schemas.microsoft.com/office/drawing/2014/main" id="{5B9BB30A-2612-6904-69E8-098BE7624ADB}"/>
              </a:ext>
            </a:extLst>
          </p:cNvPr>
          <p:cNvPicPr>
            <a:picLocks noChangeAspect="1"/>
          </p:cNvPicPr>
          <p:nvPr/>
        </p:nvPicPr>
        <p:blipFill>
          <a:blip r:embed="rId6"/>
          <a:stretch>
            <a:fillRect/>
          </a:stretch>
        </p:blipFill>
        <p:spPr>
          <a:xfrm>
            <a:off x="6041137" y="214709"/>
            <a:ext cx="2252098" cy="1249719"/>
          </a:xfrm>
          <a:prstGeom prst="rect">
            <a:avLst/>
          </a:prstGeom>
        </p:spPr>
      </p:pic>
      <p:pic>
        <p:nvPicPr>
          <p:cNvPr id="17" name="Image 16">
            <a:extLst>
              <a:ext uri="{FF2B5EF4-FFF2-40B4-BE49-F238E27FC236}">
                <a16:creationId xmlns:a16="http://schemas.microsoft.com/office/drawing/2014/main" id="{98986ECE-5E75-433E-45E1-2C84926B936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5413816" y="866912"/>
            <a:ext cx="2333764" cy="1340116"/>
          </a:xfrm>
          <a:prstGeom prst="rect">
            <a:avLst/>
          </a:prstGeom>
        </p:spPr>
      </p:pic>
      <p:pic>
        <p:nvPicPr>
          <p:cNvPr id="8" name="Image 7">
            <a:extLst>
              <a:ext uri="{FF2B5EF4-FFF2-40B4-BE49-F238E27FC236}">
                <a16:creationId xmlns:a16="http://schemas.microsoft.com/office/drawing/2014/main" id="{19020EE2-24F7-B701-840A-AE1D857D797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7929465" y="139070"/>
            <a:ext cx="2381540" cy="1689233"/>
          </a:xfrm>
          <a:prstGeom prst="rect">
            <a:avLst/>
          </a:prstGeom>
        </p:spPr>
      </p:pic>
      <p:pic>
        <p:nvPicPr>
          <p:cNvPr id="11" name="Image 10">
            <a:extLst>
              <a:ext uri="{FF2B5EF4-FFF2-40B4-BE49-F238E27FC236}">
                <a16:creationId xmlns:a16="http://schemas.microsoft.com/office/drawing/2014/main" id="{DF6154F4-2A8B-7C8E-2F7E-6555E20950B6}"/>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7229339" y="1177058"/>
            <a:ext cx="1981065" cy="1433359"/>
          </a:xfrm>
          <a:prstGeom prst="rect">
            <a:avLst/>
          </a:prstGeom>
        </p:spPr>
      </p:pic>
    </p:spTree>
    <p:extLst>
      <p:ext uri="{BB962C8B-B14F-4D97-AF65-F5344CB8AC3E}">
        <p14:creationId xmlns:p14="http://schemas.microsoft.com/office/powerpoint/2010/main" val="1574094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26267F3-1597-D8B8-B1C6-70A43D8A87AC}"/>
              </a:ext>
            </a:extLst>
          </p:cNvPr>
          <p:cNvGrpSpPr/>
          <p:nvPr/>
        </p:nvGrpSpPr>
        <p:grpSpPr>
          <a:xfrm>
            <a:off x="378687" y="159546"/>
            <a:ext cx="3769300" cy="1595143"/>
            <a:chOff x="378687" y="159546"/>
            <a:chExt cx="3769300" cy="1595143"/>
          </a:xfrm>
        </p:grpSpPr>
        <p:pic>
          <p:nvPicPr>
            <p:cNvPr id="2" name="Image 1" descr="Une image contenant texte, Police, capture d’écran, graphisme&#10;&#10;Description générée automatiquement">
              <a:extLst>
                <a:ext uri="{FF2B5EF4-FFF2-40B4-BE49-F238E27FC236}">
                  <a16:creationId xmlns:a16="http://schemas.microsoft.com/office/drawing/2014/main" id="{D7B13F6B-0009-2DA9-1013-FF131631127F}"/>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5" name="Image 4">
              <a:extLst>
                <a:ext uri="{FF2B5EF4-FFF2-40B4-BE49-F238E27FC236}">
                  <a16:creationId xmlns:a16="http://schemas.microsoft.com/office/drawing/2014/main" id="{111C55C0-596C-CA0A-23FE-335C6E67C21D}"/>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9" name="ZoneTexte 8">
            <a:extLst>
              <a:ext uri="{FF2B5EF4-FFF2-40B4-BE49-F238E27FC236}">
                <a16:creationId xmlns:a16="http://schemas.microsoft.com/office/drawing/2014/main" id="{A06DC1FF-6C9C-2E13-952A-B12DB15FD8E7}"/>
              </a:ext>
            </a:extLst>
          </p:cNvPr>
          <p:cNvSpPr txBox="1"/>
          <p:nvPr/>
        </p:nvSpPr>
        <p:spPr>
          <a:xfrm>
            <a:off x="6540653" y="579518"/>
            <a:ext cx="4068043" cy="577850"/>
          </a:xfrm>
          <a:prstGeom prst="rect">
            <a:avLst/>
          </a:prstGeom>
          <a:noFill/>
        </p:spPr>
        <p:txBody>
          <a:bodyPr wrap="square" rtlCol="0">
            <a:spAutoFit/>
          </a:bodyPr>
          <a:lstStyle/>
          <a:p>
            <a:pPr>
              <a:lnSpc>
                <a:spcPct val="150000"/>
              </a:lnSpc>
            </a:pPr>
            <a:r>
              <a:rPr lang="fr-FR" sz="2400" b="1">
                <a:solidFill>
                  <a:srgbClr val="59B9BF"/>
                </a:solidFill>
                <a:latin typeface="Arial" panose="020B0604020202020204" pitchFamily="34" charset="0"/>
                <a:cs typeface="Arial" panose="020B0604020202020204" pitchFamily="34" charset="0"/>
              </a:rPr>
              <a:t>Consultation des persona</a:t>
            </a:r>
          </a:p>
        </p:txBody>
      </p:sp>
      <p:sp>
        <p:nvSpPr>
          <p:cNvPr id="4" name="ZoneTexte 3">
            <a:extLst>
              <a:ext uri="{FF2B5EF4-FFF2-40B4-BE49-F238E27FC236}">
                <a16:creationId xmlns:a16="http://schemas.microsoft.com/office/drawing/2014/main" id="{147A1745-DA5B-5289-2B17-ED4B5FD7B63A}"/>
              </a:ext>
            </a:extLst>
          </p:cNvPr>
          <p:cNvSpPr txBox="1"/>
          <p:nvPr/>
        </p:nvSpPr>
        <p:spPr>
          <a:xfrm>
            <a:off x="229314" y="2835012"/>
            <a:ext cx="10230010" cy="1892826"/>
          </a:xfrm>
          <a:prstGeom prst="rect">
            <a:avLst/>
          </a:prstGeom>
          <a:solidFill>
            <a:schemeClr val="bg1"/>
          </a:solidFill>
        </p:spPr>
        <p:txBody>
          <a:bodyPr wrap="square">
            <a:spAutoFit/>
          </a:bodyPr>
          <a:lstStyle/>
          <a:p>
            <a:r>
              <a:rPr lang="fr-FR" sz="2800">
                <a:solidFill>
                  <a:srgbClr val="59B9BF"/>
                </a:solidFill>
                <a:latin typeface="Arial" panose="020B0604020202020204" pitchFamily="34" charset="0"/>
                <a:cs typeface="Arial" panose="020B0604020202020204" pitchFamily="34" charset="0"/>
              </a:rPr>
              <a:t>« </a:t>
            </a:r>
            <a:r>
              <a:rPr lang="fr-FR" sz="2800" b="1">
                <a:solidFill>
                  <a:srgbClr val="59B9BF"/>
                </a:solidFill>
                <a:latin typeface="Arial" panose="020B0604020202020204" pitchFamily="34" charset="0"/>
                <a:cs typeface="Arial" panose="020B0604020202020204" pitchFamily="34" charset="0"/>
              </a:rPr>
              <a:t>La Mission Locale : lieu de rencontre des citoyennetés ?</a:t>
            </a:r>
          </a:p>
          <a:p>
            <a:endParaRPr lang="fr-FR" sz="1200" b="1">
              <a:solidFill>
                <a:srgbClr val="246584"/>
              </a:solidFill>
              <a:latin typeface="Arial" panose="020B0604020202020204" pitchFamily="34" charset="0"/>
              <a:cs typeface="Arial" panose="020B0604020202020204" pitchFamily="34" charset="0"/>
            </a:endParaRPr>
          </a:p>
          <a:p>
            <a:pPr>
              <a:spcAft>
                <a:spcPts val="600"/>
              </a:spcAft>
            </a:pPr>
            <a:r>
              <a:rPr lang="fr-FR" sz="2400">
                <a:solidFill>
                  <a:srgbClr val="246584"/>
                </a:solidFill>
                <a:latin typeface="Arial" panose="020B0604020202020204" pitchFamily="34" charset="0"/>
                <a:cs typeface="Arial" panose="020B0604020202020204" pitchFamily="34" charset="0"/>
              </a:rPr>
              <a:t> </a:t>
            </a:r>
          </a:p>
          <a:p>
            <a:pPr>
              <a:spcAft>
                <a:spcPts val="600"/>
              </a:spcAft>
            </a:pPr>
            <a:r>
              <a:rPr lang="fr-FR" sz="2400" b="1">
                <a:solidFill>
                  <a:srgbClr val="246584"/>
                </a:solidFill>
                <a:latin typeface="Arial" panose="020B0604020202020204" pitchFamily="34" charset="0"/>
                <a:cs typeface="Arial" panose="020B0604020202020204" pitchFamily="34" charset="0"/>
              </a:rPr>
              <a:t>Une étape de consultation de l’ensemble des parties prenantes est organisée pour évaluer l’adhésion à cette proposition. </a:t>
            </a:r>
            <a:r>
              <a:rPr lang="fr-FR" sz="2400">
                <a:solidFill>
                  <a:srgbClr val="246584"/>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95284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26267F3-1597-D8B8-B1C6-70A43D8A87AC}"/>
              </a:ext>
            </a:extLst>
          </p:cNvPr>
          <p:cNvGrpSpPr/>
          <p:nvPr/>
        </p:nvGrpSpPr>
        <p:grpSpPr>
          <a:xfrm>
            <a:off x="378687" y="159546"/>
            <a:ext cx="3769300" cy="1595143"/>
            <a:chOff x="378687" y="159546"/>
            <a:chExt cx="3769300" cy="1595143"/>
          </a:xfrm>
        </p:grpSpPr>
        <p:pic>
          <p:nvPicPr>
            <p:cNvPr id="2" name="Image 1" descr="Une image contenant texte, Police, capture d’écran, graphisme&#10;&#10;Description générée automatiquement">
              <a:extLst>
                <a:ext uri="{FF2B5EF4-FFF2-40B4-BE49-F238E27FC236}">
                  <a16:creationId xmlns:a16="http://schemas.microsoft.com/office/drawing/2014/main" id="{D7B13F6B-0009-2DA9-1013-FF131631127F}"/>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5" name="Image 4">
              <a:extLst>
                <a:ext uri="{FF2B5EF4-FFF2-40B4-BE49-F238E27FC236}">
                  <a16:creationId xmlns:a16="http://schemas.microsoft.com/office/drawing/2014/main" id="{111C55C0-596C-CA0A-23FE-335C6E67C21D}"/>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9" name="ZoneTexte 8">
            <a:extLst>
              <a:ext uri="{FF2B5EF4-FFF2-40B4-BE49-F238E27FC236}">
                <a16:creationId xmlns:a16="http://schemas.microsoft.com/office/drawing/2014/main" id="{A06DC1FF-6C9C-2E13-952A-B12DB15FD8E7}"/>
              </a:ext>
            </a:extLst>
          </p:cNvPr>
          <p:cNvSpPr txBox="1"/>
          <p:nvPr/>
        </p:nvSpPr>
        <p:spPr>
          <a:xfrm>
            <a:off x="6540653" y="579518"/>
            <a:ext cx="4068043" cy="577850"/>
          </a:xfrm>
          <a:prstGeom prst="rect">
            <a:avLst/>
          </a:prstGeom>
          <a:noFill/>
        </p:spPr>
        <p:txBody>
          <a:bodyPr wrap="square" rtlCol="0">
            <a:spAutoFit/>
          </a:bodyPr>
          <a:lstStyle/>
          <a:p>
            <a:pPr>
              <a:lnSpc>
                <a:spcPct val="150000"/>
              </a:lnSpc>
            </a:pPr>
            <a:r>
              <a:rPr lang="fr-FR" sz="2400" b="1">
                <a:solidFill>
                  <a:srgbClr val="59B9BF"/>
                </a:solidFill>
                <a:latin typeface="Arial" panose="020B0604020202020204" pitchFamily="34" charset="0"/>
                <a:cs typeface="Arial" panose="020B0604020202020204" pitchFamily="34" charset="0"/>
              </a:rPr>
              <a:t>Consultation des persona</a:t>
            </a:r>
          </a:p>
        </p:txBody>
      </p:sp>
      <p:sp>
        <p:nvSpPr>
          <p:cNvPr id="4" name="ZoneTexte 3">
            <a:extLst>
              <a:ext uri="{FF2B5EF4-FFF2-40B4-BE49-F238E27FC236}">
                <a16:creationId xmlns:a16="http://schemas.microsoft.com/office/drawing/2014/main" id="{147A1745-DA5B-5289-2B17-ED4B5FD7B63A}"/>
              </a:ext>
            </a:extLst>
          </p:cNvPr>
          <p:cNvSpPr txBox="1"/>
          <p:nvPr/>
        </p:nvSpPr>
        <p:spPr>
          <a:xfrm>
            <a:off x="229314" y="81655"/>
            <a:ext cx="10230010" cy="6632585"/>
          </a:xfrm>
          <a:prstGeom prst="rect">
            <a:avLst/>
          </a:prstGeom>
          <a:solidFill>
            <a:schemeClr val="bg1"/>
          </a:solidFill>
        </p:spPr>
        <p:txBody>
          <a:bodyPr wrap="square">
            <a:spAutoFit/>
          </a:bodyPr>
          <a:lstStyle/>
          <a:p>
            <a:r>
              <a:rPr lang="fr-FR" sz="2800">
                <a:solidFill>
                  <a:srgbClr val="59B9BF"/>
                </a:solidFill>
                <a:latin typeface="Arial" panose="020B0604020202020204" pitchFamily="34" charset="0"/>
                <a:cs typeface="Arial" panose="020B0604020202020204" pitchFamily="34" charset="0"/>
              </a:rPr>
              <a:t>« </a:t>
            </a:r>
            <a:r>
              <a:rPr lang="fr-FR" sz="2800" b="1">
                <a:solidFill>
                  <a:srgbClr val="59B9BF"/>
                </a:solidFill>
                <a:latin typeface="Arial" panose="020B0604020202020204" pitchFamily="34" charset="0"/>
                <a:cs typeface="Arial" panose="020B0604020202020204" pitchFamily="34" charset="0"/>
              </a:rPr>
              <a:t>La Mission Locale : lieu de rencontre des citoyennetés ?</a:t>
            </a:r>
          </a:p>
          <a:p>
            <a:endParaRPr lang="fr-FR" sz="1200" b="1">
              <a:solidFill>
                <a:srgbClr val="246584"/>
              </a:solidFill>
              <a:latin typeface="Arial" panose="020B0604020202020204" pitchFamily="34" charset="0"/>
              <a:cs typeface="Arial" panose="020B0604020202020204" pitchFamily="34" charset="0"/>
            </a:endParaRPr>
          </a:p>
          <a:p>
            <a:pPr>
              <a:spcAft>
                <a:spcPts val="600"/>
              </a:spcAft>
            </a:pPr>
            <a:r>
              <a:rPr lang="fr-FR" sz="2400">
                <a:solidFill>
                  <a:srgbClr val="246584"/>
                </a:solidFill>
                <a:latin typeface="Arial" panose="020B0604020202020204" pitchFamily="34" charset="0"/>
                <a:cs typeface="Arial" panose="020B0604020202020204" pitchFamily="34" charset="0"/>
              </a:rPr>
              <a:t>Sur un territoire, l’opportunité d’une nouvelle offre de service de la Mission Locale se présente. </a:t>
            </a:r>
          </a:p>
          <a:p>
            <a:pPr>
              <a:spcAft>
                <a:spcPts val="600"/>
              </a:spcAft>
            </a:pPr>
            <a:r>
              <a:rPr lang="fr-FR" sz="2400">
                <a:solidFill>
                  <a:srgbClr val="246584"/>
                </a:solidFill>
                <a:latin typeface="Arial" panose="020B0604020202020204" pitchFamily="34" charset="0"/>
                <a:cs typeface="Arial" panose="020B0604020202020204" pitchFamily="34" charset="0"/>
              </a:rPr>
              <a:t>Des rencontres régulières organisées au sein de la Mission Locale.</a:t>
            </a:r>
          </a:p>
          <a:p>
            <a:pPr>
              <a:spcAft>
                <a:spcPts val="600"/>
              </a:spcAft>
            </a:pPr>
            <a:r>
              <a:rPr lang="fr-FR" sz="2400">
                <a:solidFill>
                  <a:srgbClr val="246584"/>
                </a:solidFill>
                <a:latin typeface="Arial" panose="020B0604020202020204" pitchFamily="34" charset="0"/>
                <a:cs typeface="Arial" panose="020B0604020202020204" pitchFamily="34" charset="0"/>
              </a:rPr>
              <a:t>Des jeunes, des élu·es, des professionnelles techniques, des </a:t>
            </a:r>
            <a:r>
              <a:rPr lang="fr-FR" sz="2400" err="1">
                <a:solidFill>
                  <a:srgbClr val="246584"/>
                </a:solidFill>
                <a:latin typeface="Arial" panose="020B0604020202020204" pitchFamily="34" charset="0"/>
                <a:cs typeface="Arial" panose="020B0604020202020204" pitchFamily="34" charset="0"/>
              </a:rPr>
              <a:t>directeur·rices</a:t>
            </a:r>
            <a:r>
              <a:rPr lang="fr-FR" sz="2400">
                <a:solidFill>
                  <a:srgbClr val="246584"/>
                </a:solidFill>
                <a:latin typeface="Arial" panose="020B0604020202020204" pitchFamily="34" charset="0"/>
                <a:cs typeface="Arial" panose="020B0604020202020204" pitchFamily="34" charset="0"/>
              </a:rPr>
              <a:t>, mais également des partenaires du monde économique, seraient invités à échanger sur des sujets communs. </a:t>
            </a:r>
          </a:p>
          <a:p>
            <a:pPr>
              <a:spcAft>
                <a:spcPts val="600"/>
              </a:spcAft>
            </a:pPr>
            <a:r>
              <a:rPr lang="fr-FR" sz="2400">
                <a:solidFill>
                  <a:srgbClr val="246584"/>
                </a:solidFill>
                <a:latin typeface="Arial" panose="020B0604020202020204" pitchFamily="34" charset="0"/>
                <a:cs typeface="Arial" panose="020B0604020202020204" pitchFamily="34" charset="0"/>
              </a:rPr>
              <a:t>Les sujets seraient décidés démocratiquement le jour même de la rencontre, ex : emploi, formation, santé, santé mentale, mobilité, logement. </a:t>
            </a:r>
          </a:p>
          <a:p>
            <a:pPr>
              <a:spcAft>
                <a:spcPts val="600"/>
              </a:spcAft>
            </a:pPr>
            <a:endParaRPr lang="fr-FR" sz="1400">
              <a:solidFill>
                <a:srgbClr val="246584"/>
              </a:solidFill>
              <a:latin typeface="Arial" panose="020B0604020202020204" pitchFamily="34" charset="0"/>
              <a:cs typeface="Arial" panose="020B0604020202020204" pitchFamily="34" charset="0"/>
            </a:endParaRPr>
          </a:p>
          <a:p>
            <a:pPr>
              <a:spcAft>
                <a:spcPts val="600"/>
              </a:spcAft>
            </a:pPr>
            <a:r>
              <a:rPr lang="fr-FR" sz="2400">
                <a:solidFill>
                  <a:srgbClr val="246584"/>
                </a:solidFill>
                <a:latin typeface="Arial" panose="020B0604020202020204" pitchFamily="34" charset="0"/>
                <a:cs typeface="Arial" panose="020B0604020202020204" pitchFamily="34" charset="0"/>
              </a:rPr>
              <a:t>La Mission Locale doit prendre la décision de se lancer ou pas dans ce format et dans sa programmation.</a:t>
            </a:r>
          </a:p>
          <a:p>
            <a:pPr>
              <a:spcAft>
                <a:spcPts val="600"/>
              </a:spcAft>
            </a:pPr>
            <a:r>
              <a:rPr lang="fr-FR" sz="2400">
                <a:solidFill>
                  <a:srgbClr val="246584"/>
                </a:solidFill>
                <a:latin typeface="Arial" panose="020B0604020202020204" pitchFamily="34" charset="0"/>
                <a:cs typeface="Arial" panose="020B0604020202020204" pitchFamily="34" charset="0"/>
              </a:rPr>
              <a:t> </a:t>
            </a:r>
          </a:p>
          <a:p>
            <a:pPr>
              <a:spcAft>
                <a:spcPts val="600"/>
              </a:spcAft>
            </a:pPr>
            <a:r>
              <a:rPr lang="fr-FR" sz="2400" b="1">
                <a:solidFill>
                  <a:srgbClr val="246584"/>
                </a:solidFill>
                <a:latin typeface="Arial" panose="020B0604020202020204" pitchFamily="34" charset="0"/>
                <a:cs typeface="Arial" panose="020B0604020202020204" pitchFamily="34" charset="0"/>
              </a:rPr>
              <a:t>Une étape de consultation de l’ensemble des parties prenantes est organisée pour évaluer l’adhésion à cette proposition. </a:t>
            </a:r>
            <a:r>
              <a:rPr lang="fr-FR" sz="2400">
                <a:solidFill>
                  <a:srgbClr val="246584"/>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54482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26267F3-1597-D8B8-B1C6-70A43D8A87AC}"/>
              </a:ext>
            </a:extLst>
          </p:cNvPr>
          <p:cNvGrpSpPr/>
          <p:nvPr/>
        </p:nvGrpSpPr>
        <p:grpSpPr>
          <a:xfrm>
            <a:off x="378687" y="159546"/>
            <a:ext cx="3769300" cy="1595143"/>
            <a:chOff x="378687" y="159546"/>
            <a:chExt cx="3769300" cy="1595143"/>
          </a:xfrm>
        </p:grpSpPr>
        <p:pic>
          <p:nvPicPr>
            <p:cNvPr id="2" name="Image 1" descr="Une image contenant texte, Police, capture d’écran, graphisme&#10;&#10;Description générée automatiquement">
              <a:extLst>
                <a:ext uri="{FF2B5EF4-FFF2-40B4-BE49-F238E27FC236}">
                  <a16:creationId xmlns:a16="http://schemas.microsoft.com/office/drawing/2014/main" id="{D7B13F6B-0009-2DA9-1013-FF131631127F}"/>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5" name="Image 4">
              <a:extLst>
                <a:ext uri="{FF2B5EF4-FFF2-40B4-BE49-F238E27FC236}">
                  <a16:creationId xmlns:a16="http://schemas.microsoft.com/office/drawing/2014/main" id="{111C55C0-596C-CA0A-23FE-335C6E67C21D}"/>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9" name="ZoneTexte 8">
            <a:extLst>
              <a:ext uri="{FF2B5EF4-FFF2-40B4-BE49-F238E27FC236}">
                <a16:creationId xmlns:a16="http://schemas.microsoft.com/office/drawing/2014/main" id="{A06DC1FF-6C9C-2E13-952A-B12DB15FD8E7}"/>
              </a:ext>
            </a:extLst>
          </p:cNvPr>
          <p:cNvSpPr txBox="1"/>
          <p:nvPr/>
        </p:nvSpPr>
        <p:spPr>
          <a:xfrm>
            <a:off x="512261" y="1616023"/>
            <a:ext cx="7910469" cy="4928978"/>
          </a:xfrm>
          <a:prstGeom prst="rect">
            <a:avLst/>
          </a:prstGeom>
          <a:noFill/>
        </p:spPr>
        <p:txBody>
          <a:bodyPr wrap="square" rtlCol="0">
            <a:spAutoFit/>
          </a:bodyPr>
          <a:lstStyle/>
          <a:p>
            <a:pPr>
              <a:lnSpc>
                <a:spcPct val="150000"/>
              </a:lnSpc>
            </a:pPr>
            <a:r>
              <a:rPr lang="fr-FR" sz="3200" b="1" dirty="0">
                <a:solidFill>
                  <a:srgbClr val="59B9BF"/>
                </a:solidFill>
                <a:latin typeface="Arial" panose="020B0604020202020204" pitchFamily="34" charset="0"/>
                <a:cs typeface="Arial" panose="020B0604020202020204" pitchFamily="34" charset="0"/>
              </a:rPr>
              <a:t>Programme de l’atelier</a:t>
            </a:r>
          </a:p>
          <a:p>
            <a:pPr>
              <a:lnSpc>
                <a:spcPct val="150000"/>
              </a:lnSpc>
            </a:pPr>
            <a:r>
              <a:rPr lang="fr-FR" sz="2000" b="1" dirty="0">
                <a:solidFill>
                  <a:srgbClr val="246584"/>
                </a:solidFill>
                <a:latin typeface="Arial" panose="020B0604020202020204" pitchFamily="34" charset="0"/>
                <a:cs typeface="Arial" panose="020B0604020202020204" pitchFamily="34" charset="0"/>
              </a:rPr>
              <a:t>1/ Point d’étape – </a:t>
            </a:r>
            <a:r>
              <a:rPr lang="fr-FR" sz="2000" dirty="0">
                <a:solidFill>
                  <a:srgbClr val="59B9BF"/>
                </a:solidFill>
                <a:latin typeface="Arial" panose="020B0604020202020204" pitchFamily="34" charset="0"/>
                <a:cs typeface="Arial" panose="020B0604020202020204" pitchFamily="34" charset="0"/>
              </a:rPr>
              <a:t>30 minutes</a:t>
            </a:r>
          </a:p>
          <a:p>
            <a:pPr marL="285750" indent="-285750">
              <a:lnSpc>
                <a:spcPct val="150000"/>
              </a:lnSpc>
              <a:buFontTx/>
              <a:buChar char="-"/>
            </a:pPr>
            <a:r>
              <a:rPr lang="fr-FR" sz="2000" dirty="0">
                <a:solidFill>
                  <a:srgbClr val="246584"/>
                </a:solidFill>
                <a:latin typeface="Arial" panose="020B0604020202020204" pitchFamily="34" charset="0"/>
                <a:cs typeface="Arial" panose="020B0604020202020204" pitchFamily="34" charset="0"/>
              </a:rPr>
              <a:t>L’Institut Bertrand Schwartz </a:t>
            </a:r>
          </a:p>
          <a:p>
            <a:pPr marL="285750" indent="-285750">
              <a:lnSpc>
                <a:spcPct val="150000"/>
              </a:lnSpc>
              <a:buFontTx/>
              <a:buChar char="-"/>
            </a:pPr>
            <a:r>
              <a:rPr lang="fr-FR" sz="2000" dirty="0">
                <a:solidFill>
                  <a:srgbClr val="246584"/>
                </a:solidFill>
                <a:latin typeface="Arial" panose="020B0604020202020204" pitchFamily="34" charset="0"/>
                <a:cs typeface="Arial" panose="020B0604020202020204" pitchFamily="34" charset="0"/>
              </a:rPr>
              <a:t>La recherche-action collective </a:t>
            </a:r>
          </a:p>
          <a:p>
            <a:pPr marL="285750" indent="-285750">
              <a:lnSpc>
                <a:spcPct val="150000"/>
              </a:lnSpc>
              <a:buFontTx/>
              <a:buChar char="-"/>
            </a:pPr>
            <a:r>
              <a:rPr lang="fr-FR" sz="2000" dirty="0">
                <a:solidFill>
                  <a:srgbClr val="246584"/>
                </a:solidFill>
                <a:latin typeface="Arial" panose="020B0604020202020204" pitchFamily="34" charset="0"/>
                <a:cs typeface="Arial" panose="020B0604020202020204" pitchFamily="34" charset="0"/>
              </a:rPr>
              <a:t>La recherche-action collective en cours – démarche et outillage</a:t>
            </a:r>
          </a:p>
          <a:p>
            <a:pPr marL="285750" indent="-285750">
              <a:lnSpc>
                <a:spcPct val="150000"/>
              </a:lnSpc>
              <a:buFontTx/>
              <a:buChar char="-"/>
            </a:pPr>
            <a:r>
              <a:rPr lang="fr-FR" sz="2000" dirty="0">
                <a:solidFill>
                  <a:srgbClr val="246584"/>
                </a:solidFill>
                <a:latin typeface="Arial" panose="020B0604020202020204" pitchFamily="34" charset="0"/>
                <a:cs typeface="Arial" panose="020B0604020202020204" pitchFamily="34" charset="0"/>
              </a:rPr>
              <a:t>Notions d’intention et d’action</a:t>
            </a:r>
          </a:p>
          <a:p>
            <a:pPr>
              <a:lnSpc>
                <a:spcPct val="150000"/>
              </a:lnSpc>
            </a:pPr>
            <a:endParaRPr lang="fr-FR" sz="2000" b="1" dirty="0">
              <a:solidFill>
                <a:srgbClr val="246584"/>
              </a:solidFill>
              <a:latin typeface="Arial" panose="020B0604020202020204" pitchFamily="34" charset="0"/>
              <a:cs typeface="Arial" panose="020B0604020202020204" pitchFamily="34" charset="0"/>
            </a:endParaRPr>
          </a:p>
          <a:p>
            <a:pPr>
              <a:lnSpc>
                <a:spcPct val="150000"/>
              </a:lnSpc>
            </a:pPr>
            <a:r>
              <a:rPr lang="fr-FR" sz="2000" b="1" dirty="0">
                <a:solidFill>
                  <a:srgbClr val="246584"/>
                </a:solidFill>
                <a:latin typeface="Arial" panose="020B0604020202020204" pitchFamily="34" charset="0"/>
                <a:cs typeface="Arial" panose="020B0604020202020204" pitchFamily="34" charset="0"/>
              </a:rPr>
              <a:t>2/ Deux formats participatifs – </a:t>
            </a:r>
            <a:r>
              <a:rPr lang="fr-FR" sz="2000" dirty="0">
                <a:solidFill>
                  <a:srgbClr val="59B9BF"/>
                </a:solidFill>
                <a:latin typeface="Arial" panose="020B0604020202020204" pitchFamily="34" charset="0"/>
                <a:cs typeface="Arial" panose="020B0604020202020204" pitchFamily="34" charset="0"/>
              </a:rPr>
              <a:t>1 heure</a:t>
            </a:r>
          </a:p>
          <a:p>
            <a:pPr marL="285750" indent="-285750">
              <a:lnSpc>
                <a:spcPct val="150000"/>
              </a:lnSpc>
              <a:buFontTx/>
              <a:buChar char="-"/>
            </a:pPr>
            <a:r>
              <a:rPr lang="fr-FR" sz="2000" dirty="0">
                <a:solidFill>
                  <a:srgbClr val="246584"/>
                </a:solidFill>
                <a:latin typeface="Arial" panose="020B0604020202020204" pitchFamily="34" charset="0"/>
                <a:cs typeface="Arial" panose="020B0604020202020204" pitchFamily="34" charset="0"/>
              </a:rPr>
              <a:t>Débat chromatique</a:t>
            </a:r>
          </a:p>
          <a:p>
            <a:pPr marL="285750" indent="-285750">
              <a:lnSpc>
                <a:spcPct val="150000"/>
              </a:lnSpc>
              <a:buFontTx/>
              <a:buChar char="-"/>
            </a:pPr>
            <a:r>
              <a:rPr lang="fr-FR" sz="2000" dirty="0">
                <a:solidFill>
                  <a:srgbClr val="246584"/>
                </a:solidFill>
                <a:latin typeface="Arial" panose="020B0604020202020204" pitchFamily="34" charset="0"/>
                <a:cs typeface="Arial" panose="020B0604020202020204" pitchFamily="34" charset="0"/>
              </a:rPr>
              <a:t>Consultation des persona</a:t>
            </a:r>
          </a:p>
        </p:txBody>
      </p:sp>
    </p:spTree>
    <p:extLst>
      <p:ext uri="{BB962C8B-B14F-4D97-AF65-F5344CB8AC3E}">
        <p14:creationId xmlns:p14="http://schemas.microsoft.com/office/powerpoint/2010/main" val="1643436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26267F3-1597-D8B8-B1C6-70A43D8A87AC}"/>
              </a:ext>
            </a:extLst>
          </p:cNvPr>
          <p:cNvGrpSpPr/>
          <p:nvPr/>
        </p:nvGrpSpPr>
        <p:grpSpPr>
          <a:xfrm>
            <a:off x="378687" y="159546"/>
            <a:ext cx="3769300" cy="1595143"/>
            <a:chOff x="378687" y="159546"/>
            <a:chExt cx="3769300" cy="1595143"/>
          </a:xfrm>
        </p:grpSpPr>
        <p:pic>
          <p:nvPicPr>
            <p:cNvPr id="2" name="Image 1" descr="Une image contenant texte, Police, capture d’écran, graphisme&#10;&#10;Description générée automatiquement">
              <a:extLst>
                <a:ext uri="{FF2B5EF4-FFF2-40B4-BE49-F238E27FC236}">
                  <a16:creationId xmlns:a16="http://schemas.microsoft.com/office/drawing/2014/main" id="{D7B13F6B-0009-2DA9-1013-FF131631127F}"/>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5" name="Image 4">
              <a:extLst>
                <a:ext uri="{FF2B5EF4-FFF2-40B4-BE49-F238E27FC236}">
                  <a16:creationId xmlns:a16="http://schemas.microsoft.com/office/drawing/2014/main" id="{111C55C0-596C-CA0A-23FE-335C6E67C21D}"/>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9" name="ZoneTexte 8">
            <a:extLst>
              <a:ext uri="{FF2B5EF4-FFF2-40B4-BE49-F238E27FC236}">
                <a16:creationId xmlns:a16="http://schemas.microsoft.com/office/drawing/2014/main" id="{A06DC1FF-6C9C-2E13-952A-B12DB15FD8E7}"/>
              </a:ext>
            </a:extLst>
          </p:cNvPr>
          <p:cNvSpPr txBox="1"/>
          <p:nvPr/>
        </p:nvSpPr>
        <p:spPr>
          <a:xfrm>
            <a:off x="760081" y="2395273"/>
            <a:ext cx="9319834" cy="3780522"/>
          </a:xfrm>
          <a:prstGeom prst="rect">
            <a:avLst/>
          </a:prstGeom>
          <a:noFill/>
        </p:spPr>
        <p:txBody>
          <a:bodyPr wrap="square" rtlCol="0">
            <a:spAutoFit/>
          </a:bodyPr>
          <a:lstStyle/>
          <a:p>
            <a:pPr>
              <a:lnSpc>
                <a:spcPct val="150000"/>
              </a:lnSpc>
            </a:pPr>
            <a:r>
              <a:rPr lang="fr-FR" sz="2400" b="1" dirty="0">
                <a:solidFill>
                  <a:srgbClr val="59B9BF"/>
                </a:solidFill>
                <a:latin typeface="Arial" panose="020B0604020202020204" pitchFamily="34" charset="0"/>
                <a:cs typeface="Arial" panose="020B0604020202020204" pitchFamily="34" charset="0"/>
              </a:rPr>
              <a:t>Consultation des persona</a:t>
            </a:r>
          </a:p>
          <a:p>
            <a:pPr>
              <a:lnSpc>
                <a:spcPct val="150000"/>
              </a:lnSpc>
            </a:pPr>
            <a:endParaRPr lang="fr-FR" sz="1200" b="1" dirty="0">
              <a:solidFill>
                <a:srgbClr val="246584"/>
              </a:solidFill>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r>
              <a:rPr lang="fr-FR" sz="1800" dirty="0">
                <a:solidFill>
                  <a:srgbClr val="246584"/>
                </a:solidFill>
                <a:latin typeface="Arial" panose="020B0604020202020204" pitchFamily="34" charset="0"/>
                <a:cs typeface="Arial" panose="020B0604020202020204" pitchFamily="34" charset="0"/>
              </a:rPr>
              <a:t>Toutes les parties prenantes sont invitées à prendre la parole tour à tour. </a:t>
            </a:r>
          </a:p>
          <a:p>
            <a:pPr marL="285750" indent="-285750">
              <a:lnSpc>
                <a:spcPct val="150000"/>
              </a:lnSpc>
              <a:buFont typeface="Wingdings" panose="05000000000000000000" pitchFamily="2" charset="2"/>
              <a:buChar char="Ø"/>
            </a:pPr>
            <a:endParaRPr lang="fr-FR" sz="1800" dirty="0">
              <a:solidFill>
                <a:srgbClr val="246584"/>
              </a:solidFill>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r>
              <a:rPr lang="fr-FR" sz="1800" dirty="0">
                <a:solidFill>
                  <a:srgbClr val="246584"/>
                </a:solidFill>
                <a:latin typeface="Arial" panose="020B0604020202020204" pitchFamily="34" charset="0"/>
                <a:cs typeface="Arial" panose="020B0604020202020204" pitchFamily="34" charset="0"/>
              </a:rPr>
              <a:t>Une première votation générale est organisée du point de vue du </a:t>
            </a:r>
            <a:r>
              <a:rPr lang="fr-FR" sz="1800" i="1" dirty="0">
                <a:solidFill>
                  <a:srgbClr val="246584"/>
                </a:solidFill>
                <a:latin typeface="Arial" panose="020B0604020202020204" pitchFamily="34" charset="0"/>
                <a:cs typeface="Arial" panose="020B0604020202020204" pitchFamily="34" charset="0"/>
              </a:rPr>
              <a:t>persona</a:t>
            </a:r>
            <a:r>
              <a:rPr lang="fr-FR" sz="1800" dirty="0">
                <a:solidFill>
                  <a:srgbClr val="246584"/>
                </a:solidFill>
                <a:latin typeface="Arial" panose="020B0604020202020204" pitchFamily="34" charset="0"/>
                <a:cs typeface="Arial" panose="020B0604020202020204" pitchFamily="34" charset="0"/>
              </a:rPr>
              <a:t> que chacun incarne.</a:t>
            </a:r>
          </a:p>
          <a:p>
            <a:pPr marL="285750" indent="-285750">
              <a:lnSpc>
                <a:spcPct val="150000"/>
              </a:lnSpc>
              <a:buFont typeface="Wingdings" panose="05000000000000000000" pitchFamily="2" charset="2"/>
              <a:buChar char="Ø"/>
            </a:pPr>
            <a:endParaRPr lang="fr-FR" sz="1800" dirty="0">
              <a:solidFill>
                <a:srgbClr val="246584"/>
              </a:solidFill>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r>
              <a:rPr lang="fr-FR" sz="1800" dirty="0" err="1">
                <a:solidFill>
                  <a:srgbClr val="246584"/>
                </a:solidFill>
                <a:latin typeface="Arial" panose="020B0604020202020204" pitchFamily="34" charset="0"/>
                <a:cs typeface="Arial" panose="020B0604020202020204" pitchFamily="34" charset="0"/>
              </a:rPr>
              <a:t>Tous·tes</a:t>
            </a:r>
            <a:r>
              <a:rPr lang="fr-FR" sz="1800" dirty="0">
                <a:solidFill>
                  <a:srgbClr val="246584"/>
                </a:solidFill>
                <a:latin typeface="Arial" panose="020B0604020202020204" pitchFamily="34" charset="0"/>
                <a:cs typeface="Arial" panose="020B0604020202020204" pitchFamily="34" charset="0"/>
              </a:rPr>
              <a:t> les </a:t>
            </a:r>
            <a:r>
              <a:rPr lang="fr-FR" sz="1800" dirty="0" err="1">
                <a:solidFill>
                  <a:srgbClr val="246584"/>
                </a:solidFill>
                <a:latin typeface="Arial" panose="020B0604020202020204" pitchFamily="34" charset="0"/>
                <a:cs typeface="Arial" panose="020B0604020202020204" pitchFamily="34" charset="0"/>
              </a:rPr>
              <a:t>participant·es</a:t>
            </a:r>
            <a:r>
              <a:rPr lang="fr-FR" sz="1800" dirty="0">
                <a:solidFill>
                  <a:srgbClr val="246584"/>
                </a:solidFill>
                <a:latin typeface="Arial" panose="020B0604020202020204" pitchFamily="34" charset="0"/>
                <a:cs typeface="Arial" panose="020B0604020202020204" pitchFamily="34" charset="0"/>
              </a:rPr>
              <a:t> s’expriment sur cette consultation à l’aide des papiers rouges et verts : J’y vais (vert) / J’y vais pas (rouge).</a:t>
            </a:r>
          </a:p>
        </p:txBody>
      </p:sp>
    </p:spTree>
    <p:extLst>
      <p:ext uri="{BB962C8B-B14F-4D97-AF65-F5344CB8AC3E}">
        <p14:creationId xmlns:p14="http://schemas.microsoft.com/office/powerpoint/2010/main" val="3403964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26267F3-1597-D8B8-B1C6-70A43D8A87AC}"/>
              </a:ext>
            </a:extLst>
          </p:cNvPr>
          <p:cNvGrpSpPr/>
          <p:nvPr/>
        </p:nvGrpSpPr>
        <p:grpSpPr>
          <a:xfrm>
            <a:off x="378687" y="159546"/>
            <a:ext cx="3769300" cy="1595143"/>
            <a:chOff x="378687" y="159546"/>
            <a:chExt cx="3769300" cy="1595143"/>
          </a:xfrm>
        </p:grpSpPr>
        <p:pic>
          <p:nvPicPr>
            <p:cNvPr id="2" name="Image 1" descr="Une image contenant texte, Police, capture d’écran, graphisme&#10;&#10;Description générée automatiquement">
              <a:extLst>
                <a:ext uri="{FF2B5EF4-FFF2-40B4-BE49-F238E27FC236}">
                  <a16:creationId xmlns:a16="http://schemas.microsoft.com/office/drawing/2014/main" id="{D7B13F6B-0009-2DA9-1013-FF131631127F}"/>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5" name="Image 4">
              <a:extLst>
                <a:ext uri="{FF2B5EF4-FFF2-40B4-BE49-F238E27FC236}">
                  <a16:creationId xmlns:a16="http://schemas.microsoft.com/office/drawing/2014/main" id="{111C55C0-596C-CA0A-23FE-335C6E67C21D}"/>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9" name="ZoneTexte 8">
            <a:extLst>
              <a:ext uri="{FF2B5EF4-FFF2-40B4-BE49-F238E27FC236}">
                <a16:creationId xmlns:a16="http://schemas.microsoft.com/office/drawing/2014/main" id="{A06DC1FF-6C9C-2E13-952A-B12DB15FD8E7}"/>
              </a:ext>
            </a:extLst>
          </p:cNvPr>
          <p:cNvSpPr txBox="1"/>
          <p:nvPr/>
        </p:nvSpPr>
        <p:spPr>
          <a:xfrm>
            <a:off x="533794" y="1924634"/>
            <a:ext cx="9621049" cy="4620367"/>
          </a:xfrm>
          <a:prstGeom prst="rect">
            <a:avLst/>
          </a:prstGeom>
          <a:noFill/>
        </p:spPr>
        <p:txBody>
          <a:bodyPr wrap="square" rtlCol="0">
            <a:spAutoFit/>
          </a:bodyPr>
          <a:lstStyle/>
          <a:p>
            <a:pPr>
              <a:lnSpc>
                <a:spcPct val="150000"/>
              </a:lnSpc>
            </a:pPr>
            <a:r>
              <a:rPr lang="fr-FR" sz="2400" b="1" dirty="0">
                <a:solidFill>
                  <a:srgbClr val="59B9BF"/>
                </a:solidFill>
                <a:latin typeface="Arial" panose="020B0604020202020204" pitchFamily="34" charset="0"/>
                <a:cs typeface="Arial" panose="020B0604020202020204" pitchFamily="34" charset="0"/>
              </a:rPr>
              <a:t>Méthode de consultation des persona</a:t>
            </a:r>
          </a:p>
          <a:p>
            <a:pPr>
              <a:lnSpc>
                <a:spcPct val="150000"/>
              </a:lnSpc>
            </a:pPr>
            <a:endParaRPr lang="fr-FR" sz="1200" b="1" dirty="0">
              <a:solidFill>
                <a:srgbClr val="246584"/>
              </a:solidFill>
              <a:latin typeface="Arial" panose="020B0604020202020204" pitchFamily="34" charset="0"/>
              <a:cs typeface="Arial" panose="020B0604020202020204" pitchFamily="34" charset="0"/>
            </a:endParaRPr>
          </a:p>
          <a:p>
            <a:pPr>
              <a:lnSpc>
                <a:spcPct val="150000"/>
              </a:lnSpc>
            </a:pPr>
            <a:r>
              <a:rPr lang="fr-FR" sz="1800" dirty="0">
                <a:solidFill>
                  <a:srgbClr val="246584"/>
                </a:solidFill>
                <a:latin typeface="Arial" panose="020B0604020202020204" pitchFamily="34" charset="0"/>
                <a:cs typeface="Arial" panose="020B0604020202020204" pitchFamily="34" charset="0"/>
              </a:rPr>
              <a:t>Lors de la première prise de parole, un participant volontaire prend la parole en annonçant son profil. Selon le profil attribué, le participant explique pourquoi il y va ou pourquoi il n’y va pas. </a:t>
            </a:r>
          </a:p>
          <a:p>
            <a:pPr>
              <a:lnSpc>
                <a:spcPct val="150000"/>
              </a:lnSpc>
            </a:pPr>
            <a:r>
              <a:rPr lang="fr-FR" sz="1800" dirty="0">
                <a:solidFill>
                  <a:srgbClr val="246584"/>
                </a:solidFill>
                <a:latin typeface="Arial" panose="020B0604020202020204" pitchFamily="34" charset="0"/>
                <a:cs typeface="Arial" panose="020B0604020202020204" pitchFamily="34" charset="0"/>
              </a:rPr>
              <a:t>En réponse : tous les participants de la même partie prenante, s’expriment à l’aide des papiers rouges et verts. Une personne dont la position est différente de celle de la première prise de parole s’exprime pour donner à voir un autre point de vue.</a:t>
            </a:r>
          </a:p>
          <a:p>
            <a:pPr>
              <a:lnSpc>
                <a:spcPct val="150000"/>
              </a:lnSpc>
            </a:pPr>
            <a:endParaRPr lang="fr-FR" sz="1800" dirty="0">
              <a:solidFill>
                <a:srgbClr val="246584"/>
              </a:solidFill>
              <a:latin typeface="Arial" panose="020B0604020202020204" pitchFamily="34" charset="0"/>
              <a:cs typeface="Arial" panose="020B0604020202020204" pitchFamily="34" charset="0"/>
            </a:endParaRPr>
          </a:p>
          <a:p>
            <a:pPr>
              <a:lnSpc>
                <a:spcPct val="150000"/>
              </a:lnSpc>
            </a:pPr>
            <a:r>
              <a:rPr lang="fr-FR" sz="1800" kern="100" dirty="0">
                <a:solidFill>
                  <a:srgbClr val="246584"/>
                </a:solidFill>
                <a:effectLst/>
                <a:latin typeface="Arial" panose="020B0604020202020204" pitchFamily="34" charset="0"/>
                <a:ea typeface="Aptos" panose="020B0004020202020204" pitchFamily="34" charset="0"/>
                <a:cs typeface="Arial" panose="020B0604020202020204" pitchFamily="34" charset="0"/>
              </a:rPr>
              <a:t>=&gt; Répéter l’opération pour les 5 types de parties prenantes : jeune, </a:t>
            </a:r>
            <a:r>
              <a:rPr lang="fr-FR" sz="1800" kern="100" dirty="0" err="1">
                <a:solidFill>
                  <a:srgbClr val="246584"/>
                </a:solidFill>
                <a:effectLst/>
                <a:latin typeface="Arial" panose="020B0604020202020204" pitchFamily="34" charset="0"/>
                <a:ea typeface="Aptos" panose="020B0004020202020204" pitchFamily="34" charset="0"/>
                <a:cs typeface="Arial" panose="020B0604020202020204" pitchFamily="34" charset="0"/>
              </a:rPr>
              <a:t>élu·e</a:t>
            </a:r>
            <a:r>
              <a:rPr lang="fr-FR" sz="1800" kern="100" dirty="0">
                <a:solidFill>
                  <a:srgbClr val="246584"/>
                </a:solidFill>
                <a:effectLst/>
                <a:latin typeface="Arial" panose="020B0604020202020204" pitchFamily="34" charset="0"/>
                <a:ea typeface="Aptos" panose="020B0004020202020204" pitchFamily="34" charset="0"/>
                <a:cs typeface="Arial" panose="020B0604020202020204" pitchFamily="34" charset="0"/>
              </a:rPr>
              <a:t>, </a:t>
            </a:r>
            <a:r>
              <a:rPr lang="fr-FR" sz="1800" kern="100" dirty="0" err="1">
                <a:solidFill>
                  <a:srgbClr val="246584"/>
                </a:solidFill>
                <a:effectLst/>
                <a:latin typeface="Arial" panose="020B0604020202020204" pitchFamily="34" charset="0"/>
                <a:ea typeface="Aptos" panose="020B0004020202020204" pitchFamily="34" charset="0"/>
                <a:cs typeface="Arial" panose="020B0604020202020204" pitchFamily="34" charset="0"/>
              </a:rPr>
              <a:t>directeur·rice</a:t>
            </a:r>
            <a:r>
              <a:rPr lang="fr-FR" sz="1800" kern="100" dirty="0">
                <a:solidFill>
                  <a:srgbClr val="246584"/>
                </a:solidFill>
                <a:effectLst/>
                <a:latin typeface="Arial" panose="020B0604020202020204" pitchFamily="34" charset="0"/>
                <a:ea typeface="Aptos" panose="020B0004020202020204" pitchFamily="34" charset="0"/>
                <a:cs typeface="Arial" panose="020B0604020202020204" pitchFamily="34" charset="0"/>
              </a:rPr>
              <a:t>, </a:t>
            </a:r>
            <a:r>
              <a:rPr lang="fr-FR" sz="1800" kern="100" dirty="0" err="1">
                <a:solidFill>
                  <a:srgbClr val="246584"/>
                </a:solidFill>
                <a:effectLst/>
                <a:latin typeface="Arial" panose="020B0604020202020204" pitchFamily="34" charset="0"/>
                <a:ea typeface="Aptos" panose="020B0004020202020204" pitchFamily="34" charset="0"/>
                <a:cs typeface="Arial" panose="020B0604020202020204" pitchFamily="34" charset="0"/>
              </a:rPr>
              <a:t>professionnel·le</a:t>
            </a:r>
            <a:r>
              <a:rPr lang="fr-FR" sz="1800" kern="100" dirty="0">
                <a:solidFill>
                  <a:srgbClr val="246584"/>
                </a:solidFill>
                <a:effectLst/>
                <a:latin typeface="Arial" panose="020B0604020202020204" pitchFamily="34" charset="0"/>
                <a:ea typeface="Aptos" panose="020B0004020202020204" pitchFamily="34" charset="0"/>
                <a:cs typeface="Arial" panose="020B0604020202020204" pitchFamily="34" charset="0"/>
              </a:rPr>
              <a:t>, partenaire économique.</a:t>
            </a:r>
          </a:p>
        </p:txBody>
      </p:sp>
    </p:spTree>
    <p:extLst>
      <p:ext uri="{BB962C8B-B14F-4D97-AF65-F5344CB8AC3E}">
        <p14:creationId xmlns:p14="http://schemas.microsoft.com/office/powerpoint/2010/main" val="1199162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26267F3-1597-D8B8-B1C6-70A43D8A87AC}"/>
              </a:ext>
            </a:extLst>
          </p:cNvPr>
          <p:cNvGrpSpPr/>
          <p:nvPr/>
        </p:nvGrpSpPr>
        <p:grpSpPr>
          <a:xfrm>
            <a:off x="378687" y="159546"/>
            <a:ext cx="3769300" cy="1595143"/>
            <a:chOff x="378687" y="159546"/>
            <a:chExt cx="3769300" cy="1595143"/>
          </a:xfrm>
        </p:grpSpPr>
        <p:pic>
          <p:nvPicPr>
            <p:cNvPr id="2" name="Image 1" descr="Une image contenant texte, Police, capture d’écran, graphisme&#10;&#10;Description générée automatiquement">
              <a:extLst>
                <a:ext uri="{FF2B5EF4-FFF2-40B4-BE49-F238E27FC236}">
                  <a16:creationId xmlns:a16="http://schemas.microsoft.com/office/drawing/2014/main" id="{D7B13F6B-0009-2DA9-1013-FF131631127F}"/>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5" name="Image 4">
              <a:extLst>
                <a:ext uri="{FF2B5EF4-FFF2-40B4-BE49-F238E27FC236}">
                  <a16:creationId xmlns:a16="http://schemas.microsoft.com/office/drawing/2014/main" id="{111C55C0-596C-CA0A-23FE-335C6E67C21D}"/>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9" name="ZoneTexte 8">
            <a:extLst>
              <a:ext uri="{FF2B5EF4-FFF2-40B4-BE49-F238E27FC236}">
                <a16:creationId xmlns:a16="http://schemas.microsoft.com/office/drawing/2014/main" id="{A06DC1FF-6C9C-2E13-952A-B12DB15FD8E7}"/>
              </a:ext>
            </a:extLst>
          </p:cNvPr>
          <p:cNvSpPr txBox="1"/>
          <p:nvPr/>
        </p:nvSpPr>
        <p:spPr>
          <a:xfrm>
            <a:off x="760081" y="2395273"/>
            <a:ext cx="9319834" cy="1980029"/>
          </a:xfrm>
          <a:prstGeom prst="rect">
            <a:avLst/>
          </a:prstGeom>
          <a:noFill/>
        </p:spPr>
        <p:txBody>
          <a:bodyPr wrap="square" rtlCol="0">
            <a:spAutoFit/>
          </a:bodyPr>
          <a:lstStyle/>
          <a:p>
            <a:pPr>
              <a:lnSpc>
                <a:spcPct val="150000"/>
              </a:lnSpc>
            </a:pPr>
            <a:r>
              <a:rPr lang="fr-FR" sz="2400" b="1" dirty="0">
                <a:solidFill>
                  <a:srgbClr val="59B9BF"/>
                </a:solidFill>
                <a:latin typeface="Arial" panose="020B0604020202020204" pitchFamily="34" charset="0"/>
                <a:cs typeface="Arial" panose="020B0604020202020204" pitchFamily="34" charset="0"/>
              </a:rPr>
              <a:t>Fin de la consultation fictive - Partage d’expériences libres</a:t>
            </a:r>
          </a:p>
          <a:p>
            <a:pPr>
              <a:lnSpc>
                <a:spcPct val="150000"/>
              </a:lnSpc>
            </a:pPr>
            <a:endParaRPr lang="fr-FR" sz="1200" b="1" dirty="0">
              <a:solidFill>
                <a:srgbClr val="246584"/>
              </a:solidFill>
              <a:latin typeface="Arial" panose="020B0604020202020204" pitchFamily="34" charset="0"/>
              <a:cs typeface="Arial" panose="020B0604020202020204" pitchFamily="34" charset="0"/>
            </a:endParaRPr>
          </a:p>
          <a:p>
            <a:pPr>
              <a:lnSpc>
                <a:spcPct val="150000"/>
              </a:lnSpc>
            </a:pPr>
            <a:endParaRPr lang="fr-FR" sz="1200" b="1" dirty="0">
              <a:solidFill>
                <a:srgbClr val="246584"/>
              </a:solidFill>
              <a:latin typeface="Arial" panose="020B0604020202020204" pitchFamily="34" charset="0"/>
              <a:cs typeface="Arial" panose="020B0604020202020204" pitchFamily="34" charset="0"/>
            </a:endParaRPr>
          </a:p>
          <a:p>
            <a:pPr>
              <a:lnSpc>
                <a:spcPct val="150000"/>
              </a:lnSpc>
            </a:pPr>
            <a:r>
              <a:rPr lang="fr-FR" sz="1800" dirty="0">
                <a:solidFill>
                  <a:srgbClr val="246584"/>
                </a:solidFill>
                <a:latin typeface="Arial" panose="020B0604020202020204" pitchFamily="34" charset="0"/>
                <a:cs typeface="Arial" panose="020B0604020202020204" pitchFamily="34" charset="0"/>
              </a:rPr>
              <a:t>« Et vous, au sein des Missions Locales dans lesquelles vous exercez, existe-t-il un projet de consultation et de rencontre tel que la mise en situation présentée ?  »</a:t>
            </a:r>
          </a:p>
        </p:txBody>
      </p:sp>
    </p:spTree>
    <p:extLst>
      <p:ext uri="{BB962C8B-B14F-4D97-AF65-F5344CB8AC3E}">
        <p14:creationId xmlns:p14="http://schemas.microsoft.com/office/powerpoint/2010/main" val="330489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26267F3-1597-D8B8-B1C6-70A43D8A87AC}"/>
              </a:ext>
            </a:extLst>
          </p:cNvPr>
          <p:cNvGrpSpPr/>
          <p:nvPr/>
        </p:nvGrpSpPr>
        <p:grpSpPr>
          <a:xfrm>
            <a:off x="378687" y="159546"/>
            <a:ext cx="3769300" cy="1595143"/>
            <a:chOff x="378687" y="159546"/>
            <a:chExt cx="3769300" cy="1595143"/>
          </a:xfrm>
        </p:grpSpPr>
        <p:pic>
          <p:nvPicPr>
            <p:cNvPr id="2" name="Image 1" descr="Une image contenant texte, Police, capture d’écran, graphisme&#10;&#10;Description générée automatiquement">
              <a:extLst>
                <a:ext uri="{FF2B5EF4-FFF2-40B4-BE49-F238E27FC236}">
                  <a16:creationId xmlns:a16="http://schemas.microsoft.com/office/drawing/2014/main" id="{D7B13F6B-0009-2DA9-1013-FF131631127F}"/>
                </a:ext>
              </a:extLst>
            </p:cNvPr>
            <p:cNvPicPr>
              <a:picLocks noChangeAspect="1"/>
            </p:cNvPicPr>
            <p:nvPr/>
          </p:nvPicPr>
          <p:blipFill>
            <a:blip r:embed="rId2"/>
            <a:stretch>
              <a:fillRect/>
            </a:stretch>
          </p:blipFill>
          <p:spPr>
            <a:xfrm>
              <a:off x="378687" y="159546"/>
              <a:ext cx="3769300" cy="1595143"/>
            </a:xfrm>
            <a:prstGeom prst="rect">
              <a:avLst/>
            </a:prstGeom>
          </p:spPr>
        </p:pic>
        <p:pic>
          <p:nvPicPr>
            <p:cNvPr id="5" name="Image 4">
              <a:extLst>
                <a:ext uri="{FF2B5EF4-FFF2-40B4-BE49-F238E27FC236}">
                  <a16:creationId xmlns:a16="http://schemas.microsoft.com/office/drawing/2014/main" id="{111C55C0-596C-CA0A-23FE-335C6E67C21D}"/>
                </a:ext>
              </a:extLst>
            </p:cNvPr>
            <p:cNvPicPr>
              <a:picLocks noChangeAspect="1"/>
            </p:cNvPicPr>
            <p:nvPr/>
          </p:nvPicPr>
          <p:blipFill rotWithShape="1">
            <a:blip r:embed="rId3">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3" name="ZoneTexte 2">
            <a:extLst>
              <a:ext uri="{FF2B5EF4-FFF2-40B4-BE49-F238E27FC236}">
                <a16:creationId xmlns:a16="http://schemas.microsoft.com/office/drawing/2014/main" id="{9314CB6D-CC93-C58F-D050-A0A49FF2D7A9}"/>
              </a:ext>
            </a:extLst>
          </p:cNvPr>
          <p:cNvSpPr txBox="1"/>
          <p:nvPr/>
        </p:nvSpPr>
        <p:spPr>
          <a:xfrm>
            <a:off x="200396" y="1590476"/>
            <a:ext cx="5976933" cy="2954655"/>
          </a:xfrm>
          <a:prstGeom prst="rect">
            <a:avLst/>
          </a:prstGeom>
          <a:solidFill>
            <a:schemeClr val="bg1"/>
          </a:solidFill>
        </p:spPr>
        <p:txBody>
          <a:bodyPr wrap="square">
            <a:spAutoFit/>
          </a:bodyPr>
          <a:lstStyle/>
          <a:p>
            <a:pPr algn="ctr"/>
            <a:r>
              <a:rPr lang="fr-FR" sz="2800" b="1" dirty="0">
                <a:solidFill>
                  <a:srgbClr val="59B9BF"/>
                </a:solidFill>
                <a:latin typeface="Arial" panose="020B0604020202020204" pitchFamily="34" charset="0"/>
                <a:cs typeface="Arial" panose="020B0604020202020204" pitchFamily="34" charset="0"/>
              </a:rPr>
              <a:t>Merci de votre attention et de votre intérêt !</a:t>
            </a:r>
            <a:endParaRPr lang="fr-FR" sz="1200" b="1" dirty="0">
              <a:solidFill>
                <a:srgbClr val="246584"/>
              </a:solidFill>
              <a:latin typeface="Arial" panose="020B0604020202020204" pitchFamily="34" charset="0"/>
              <a:cs typeface="Arial" panose="020B0604020202020204" pitchFamily="34" charset="0"/>
            </a:endParaRPr>
          </a:p>
          <a:p>
            <a:pPr algn="ctr">
              <a:spcAft>
                <a:spcPts val="600"/>
              </a:spcAft>
            </a:pPr>
            <a:r>
              <a:rPr lang="fr-FR" sz="2400" dirty="0">
                <a:solidFill>
                  <a:srgbClr val="246584"/>
                </a:solidFill>
                <a:latin typeface="Arial" panose="020B0604020202020204" pitchFamily="34" charset="0"/>
                <a:cs typeface="Arial" panose="020B0604020202020204" pitchFamily="34" charset="0"/>
              </a:rPr>
              <a:t> </a:t>
            </a:r>
          </a:p>
          <a:p>
            <a:pPr algn="ctr">
              <a:spcAft>
                <a:spcPts val="600"/>
              </a:spcAft>
            </a:pPr>
            <a:r>
              <a:rPr lang="fr-FR" sz="2400" b="1" dirty="0">
                <a:solidFill>
                  <a:srgbClr val="246584"/>
                </a:solidFill>
                <a:latin typeface="Arial" panose="020B0604020202020204" pitchFamily="34" charset="0"/>
                <a:cs typeface="Arial" panose="020B0604020202020204" pitchFamily="34" charset="0"/>
              </a:rPr>
              <a:t>Ne repartez pas sans votre livret point d’étape de la Recherche-action collective sur la participation</a:t>
            </a:r>
          </a:p>
          <a:p>
            <a:pPr algn="ctr">
              <a:spcAft>
                <a:spcPts val="600"/>
              </a:spcAft>
            </a:pPr>
            <a:endParaRPr lang="fr-FR" sz="2400" dirty="0">
              <a:solidFill>
                <a:srgbClr val="246584"/>
              </a:solidFill>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D47AB57C-D424-DCA2-D61B-61B5F5872E50}"/>
              </a:ext>
            </a:extLst>
          </p:cNvPr>
          <p:cNvPicPr>
            <a:picLocks noChangeAspect="1"/>
          </p:cNvPicPr>
          <p:nvPr/>
        </p:nvPicPr>
        <p:blipFill>
          <a:blip r:embed="rId4"/>
          <a:stretch>
            <a:fillRect/>
          </a:stretch>
        </p:blipFill>
        <p:spPr>
          <a:xfrm>
            <a:off x="6355620" y="276924"/>
            <a:ext cx="3509615" cy="4857473"/>
          </a:xfrm>
          <a:prstGeom prst="rect">
            <a:avLst/>
          </a:prstGeom>
          <a:ln>
            <a:noFill/>
          </a:ln>
          <a:effectLst>
            <a:outerShdw blurRad="292100" dist="139700" dir="2700000" algn="tl" rotWithShape="0">
              <a:srgbClr val="333333">
                <a:alpha val="65000"/>
              </a:srgbClr>
            </a:outerShdw>
          </a:effectLst>
        </p:spPr>
      </p:pic>
      <p:cxnSp>
        <p:nvCxnSpPr>
          <p:cNvPr id="11" name="Connecteur droit avec flèche 10">
            <a:extLst>
              <a:ext uri="{FF2B5EF4-FFF2-40B4-BE49-F238E27FC236}">
                <a16:creationId xmlns:a16="http://schemas.microsoft.com/office/drawing/2014/main" id="{2EF31744-B42C-03F3-94C3-1426E5374632}"/>
              </a:ext>
            </a:extLst>
          </p:cNvPr>
          <p:cNvCxnSpPr/>
          <p:nvPr/>
        </p:nvCxnSpPr>
        <p:spPr>
          <a:xfrm>
            <a:off x="1664481" y="4146610"/>
            <a:ext cx="4551493" cy="0"/>
          </a:xfrm>
          <a:prstGeom prst="straightConnector1">
            <a:avLst/>
          </a:prstGeom>
          <a:ln>
            <a:solidFill>
              <a:srgbClr val="F9B2DD"/>
            </a:solidFill>
            <a:tailEnd type="triangle"/>
          </a:ln>
        </p:spPr>
        <p:style>
          <a:lnRef idx="2">
            <a:schemeClr val="accent1"/>
          </a:lnRef>
          <a:fillRef idx="0">
            <a:schemeClr val="accent1"/>
          </a:fillRef>
          <a:effectRef idx="1">
            <a:schemeClr val="accent1"/>
          </a:effectRef>
          <a:fontRef idx="minor">
            <a:schemeClr val="tx1"/>
          </a:fontRef>
        </p:style>
      </p:cxnSp>
      <p:pic>
        <p:nvPicPr>
          <p:cNvPr id="4" name="Image 3" descr="Une image contenant motif, carré, mots croisés, pixel&#10;&#10;Description générée automatiquement">
            <a:extLst>
              <a:ext uri="{FF2B5EF4-FFF2-40B4-BE49-F238E27FC236}">
                <a16:creationId xmlns:a16="http://schemas.microsoft.com/office/drawing/2014/main" id="{18F1799F-C283-823D-1280-B1036D25E784}"/>
              </a:ext>
            </a:extLst>
          </p:cNvPr>
          <p:cNvPicPr>
            <a:picLocks noChangeAspect="1"/>
          </p:cNvPicPr>
          <p:nvPr/>
        </p:nvPicPr>
        <p:blipFill rotWithShape="1">
          <a:blip r:embed="rId5">
            <a:extLst>
              <a:ext uri="{28A0092B-C50C-407E-A947-70E740481C1C}">
                <a14:useLocalDpi xmlns:a14="http://schemas.microsoft.com/office/drawing/2010/main" val="0"/>
              </a:ext>
            </a:extLst>
          </a:blip>
          <a:srcRect t="2657" b="3382"/>
          <a:stretch/>
        </p:blipFill>
        <p:spPr bwMode="auto">
          <a:xfrm>
            <a:off x="1893989" y="4310823"/>
            <a:ext cx="2589746" cy="24333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4584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CDF3256-0C33-4622-A5A3-A7D7F49D29DA}"/>
              </a:ext>
            </a:extLst>
          </p:cNvPr>
          <p:cNvSpPr txBox="1"/>
          <p:nvPr/>
        </p:nvSpPr>
        <p:spPr>
          <a:xfrm>
            <a:off x="523412" y="2068336"/>
            <a:ext cx="9306839" cy="1481881"/>
          </a:xfrm>
          <a:prstGeom prst="rect">
            <a:avLst/>
          </a:prstGeom>
          <a:noFill/>
        </p:spPr>
        <p:txBody>
          <a:bodyPr wrap="square" rtlCol="0">
            <a:spAutoFit/>
          </a:bodyPr>
          <a:lstStyle/>
          <a:p>
            <a:r>
              <a:rPr lang="fr-FR" sz="3200" b="1">
                <a:solidFill>
                  <a:srgbClr val="59B9BF"/>
                </a:solidFill>
                <a:latin typeface="Arial" panose="020B0604020202020204" pitchFamily="34" charset="0"/>
                <a:cs typeface="Arial" panose="020B0604020202020204" pitchFamily="34" charset="0"/>
              </a:rPr>
              <a:t>La recherche-action collective </a:t>
            </a:r>
          </a:p>
          <a:p>
            <a:r>
              <a:rPr lang="fr-FR" sz="3200" b="1">
                <a:solidFill>
                  <a:srgbClr val="246584"/>
                </a:solidFill>
                <a:latin typeface="Arial" panose="020B0604020202020204" pitchFamily="34" charset="0"/>
                <a:cs typeface="Arial" panose="020B0604020202020204" pitchFamily="34" charset="0"/>
              </a:rPr>
              <a:t>L’outil phare </a:t>
            </a:r>
            <a:r>
              <a:rPr lang="de-DE" sz="3200" b="1">
                <a:solidFill>
                  <a:srgbClr val="246584"/>
                </a:solidFill>
                <a:latin typeface="Arial" panose="020B0604020202020204" pitchFamily="34" charset="0"/>
                <a:cs typeface="Arial" panose="020B0604020202020204" pitchFamily="34" charset="0"/>
              </a:rPr>
              <a:t>de Bertrand Schwartz</a:t>
            </a:r>
            <a:endParaRPr lang="fr-FR" sz="3200" b="1">
              <a:solidFill>
                <a:srgbClr val="246584"/>
              </a:solidFill>
              <a:latin typeface="Arial" panose="020B0604020202020204" pitchFamily="34" charset="0"/>
              <a:cs typeface="Arial" panose="020B0604020202020204" pitchFamily="34" charset="0"/>
            </a:endParaRPr>
          </a:p>
          <a:p>
            <a:pPr marL="285750" indent="-285750">
              <a:lnSpc>
                <a:spcPct val="150000"/>
              </a:lnSpc>
              <a:buFontTx/>
              <a:buChar char="-"/>
            </a:pPr>
            <a:endParaRPr lang="fr-FR" sz="2000">
              <a:solidFill>
                <a:srgbClr val="246584"/>
              </a:solidFill>
              <a:latin typeface="Arial" panose="020B0604020202020204" pitchFamily="34" charset="0"/>
              <a:cs typeface="Arial" panose="020B0604020202020204" pitchFamily="34" charset="0"/>
            </a:endParaRPr>
          </a:p>
        </p:txBody>
      </p:sp>
      <p:grpSp>
        <p:nvGrpSpPr>
          <p:cNvPr id="5" name="Groupe 4">
            <a:extLst>
              <a:ext uri="{FF2B5EF4-FFF2-40B4-BE49-F238E27FC236}">
                <a16:creationId xmlns:a16="http://schemas.microsoft.com/office/drawing/2014/main" id="{8B1DF894-AF91-323E-C159-115F965C7317}"/>
              </a:ext>
            </a:extLst>
          </p:cNvPr>
          <p:cNvGrpSpPr/>
          <p:nvPr/>
        </p:nvGrpSpPr>
        <p:grpSpPr>
          <a:xfrm>
            <a:off x="378687" y="159546"/>
            <a:ext cx="3769300" cy="1595143"/>
            <a:chOff x="378687" y="159546"/>
            <a:chExt cx="3769300" cy="1595143"/>
          </a:xfrm>
        </p:grpSpPr>
        <p:pic>
          <p:nvPicPr>
            <p:cNvPr id="7" name="Image 6" descr="Une image contenant texte, Police, capture d’écran, graphisme&#10;&#10;Description générée automatiquement">
              <a:extLst>
                <a:ext uri="{FF2B5EF4-FFF2-40B4-BE49-F238E27FC236}">
                  <a16:creationId xmlns:a16="http://schemas.microsoft.com/office/drawing/2014/main" id="{9D24D264-0A9C-F8E4-E1F3-83923E59880B}"/>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8" name="Image 7">
              <a:extLst>
                <a:ext uri="{FF2B5EF4-FFF2-40B4-BE49-F238E27FC236}">
                  <a16:creationId xmlns:a16="http://schemas.microsoft.com/office/drawing/2014/main" id="{8C253FF2-93FC-A509-46D4-BCA9D0FE93CE}"/>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3" name="ZoneTexte 2">
            <a:extLst>
              <a:ext uri="{FF2B5EF4-FFF2-40B4-BE49-F238E27FC236}">
                <a16:creationId xmlns:a16="http://schemas.microsoft.com/office/drawing/2014/main" id="{28A83F11-2917-B1B9-3FF8-03ADDA0CFB07}"/>
              </a:ext>
            </a:extLst>
          </p:cNvPr>
          <p:cNvSpPr txBox="1"/>
          <p:nvPr/>
        </p:nvSpPr>
        <p:spPr>
          <a:xfrm>
            <a:off x="523412" y="3781425"/>
            <a:ext cx="9306839" cy="2062103"/>
          </a:xfrm>
          <a:prstGeom prst="rect">
            <a:avLst/>
          </a:prstGeom>
          <a:noFill/>
        </p:spPr>
        <p:txBody>
          <a:bodyPr wrap="square">
            <a:spAutoFit/>
          </a:bodyPr>
          <a:lstStyle/>
          <a:p>
            <a:pPr>
              <a:lnSpc>
                <a:spcPct val="150000"/>
              </a:lnSpc>
            </a:pPr>
            <a:r>
              <a:rPr lang="fr-FR" sz="2400" dirty="0">
                <a:solidFill>
                  <a:srgbClr val="246584"/>
                </a:solidFill>
                <a:latin typeface="Arial" panose="020B0604020202020204" pitchFamily="34" charset="0"/>
                <a:cs typeface="Arial" panose="020B0604020202020204" pitchFamily="34" charset="0"/>
              </a:rPr>
              <a:t>« </a:t>
            </a:r>
            <a:r>
              <a:rPr lang="fr-FR" sz="2400" b="1" dirty="0">
                <a:solidFill>
                  <a:srgbClr val="246584"/>
                </a:solidFill>
                <a:latin typeface="Arial" panose="020B0604020202020204" pitchFamily="34" charset="0"/>
                <a:cs typeface="Arial" panose="020B0604020202020204" pitchFamily="34" charset="0"/>
              </a:rPr>
              <a:t>Ce qui importe, c’est de changer la situation, de la transformer, de faire en sorte que le retour au point initial devienne de plus en plus difficile </a:t>
            </a:r>
            <a:r>
              <a:rPr lang="fr-FR" sz="2400" dirty="0">
                <a:solidFill>
                  <a:srgbClr val="246584"/>
                </a:solidFill>
                <a:latin typeface="Arial" panose="020B0604020202020204" pitchFamily="34" charset="0"/>
                <a:cs typeface="Arial" panose="020B0604020202020204" pitchFamily="34" charset="0"/>
              </a:rPr>
              <a:t>» </a:t>
            </a:r>
          </a:p>
          <a:p>
            <a:r>
              <a:rPr lang="fr-FR" sz="2000" dirty="0">
                <a:solidFill>
                  <a:srgbClr val="246584"/>
                </a:solidFill>
                <a:latin typeface="Arial" panose="020B0604020202020204" pitchFamily="34" charset="0"/>
                <a:cs typeface="Arial" panose="020B0604020202020204" pitchFamily="34" charset="0"/>
              </a:rPr>
              <a:t>Bertrand Schwartz</a:t>
            </a:r>
            <a:endParaRPr lang="fr-FR" sz="2400" dirty="0">
              <a:solidFill>
                <a:srgbClr val="24658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3263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CDF3256-0C33-4622-A5A3-A7D7F49D29DA}"/>
              </a:ext>
            </a:extLst>
          </p:cNvPr>
          <p:cNvSpPr txBox="1"/>
          <p:nvPr/>
        </p:nvSpPr>
        <p:spPr>
          <a:xfrm>
            <a:off x="501110" y="1283565"/>
            <a:ext cx="9931263" cy="5082866"/>
          </a:xfrm>
          <a:prstGeom prst="rect">
            <a:avLst/>
          </a:prstGeom>
          <a:noFill/>
        </p:spPr>
        <p:txBody>
          <a:bodyPr wrap="square" rtlCol="0">
            <a:spAutoFit/>
          </a:bodyPr>
          <a:lstStyle/>
          <a:p>
            <a:pPr>
              <a:lnSpc>
                <a:spcPct val="150000"/>
              </a:lnSpc>
              <a:spcAft>
                <a:spcPts val="1200"/>
              </a:spcAft>
            </a:pPr>
            <a:r>
              <a:rPr lang="fr-FR" sz="3200" b="1" dirty="0">
                <a:solidFill>
                  <a:srgbClr val="59B9BF"/>
                </a:solidFill>
                <a:latin typeface="Arial" panose="020B0604020202020204" pitchFamily="34" charset="0"/>
                <a:cs typeface="Arial" panose="020B0604020202020204" pitchFamily="34" charset="0"/>
              </a:rPr>
              <a:t>La recherche-action collective sur la participation</a:t>
            </a:r>
            <a:endParaRPr lang="fr-FR" sz="2000" b="1" dirty="0">
              <a:solidFill>
                <a:srgbClr val="246584"/>
              </a:solidFill>
              <a:latin typeface="Arial" panose="020B0604020202020204" pitchFamily="34" charset="0"/>
              <a:cs typeface="Arial" panose="020B0604020202020204" pitchFamily="34" charset="0"/>
            </a:endParaRPr>
          </a:p>
          <a:p>
            <a:pPr marL="285750" indent="-285750">
              <a:lnSpc>
                <a:spcPct val="150000"/>
              </a:lnSpc>
              <a:buFontTx/>
              <a:buChar char="-"/>
            </a:pPr>
            <a:r>
              <a:rPr lang="fr-FR" sz="2000" b="1" dirty="0">
                <a:solidFill>
                  <a:srgbClr val="246584"/>
                </a:solidFill>
                <a:latin typeface="Arial" panose="020B0604020202020204" pitchFamily="34" charset="0"/>
                <a:cs typeface="Arial" panose="020B0604020202020204" pitchFamily="34" charset="0"/>
              </a:rPr>
              <a:t>Travaux préparatoires réalisés de novembre 2022 à septembre 2023</a:t>
            </a:r>
          </a:p>
          <a:p>
            <a:pPr marL="807187" lvl="1" indent="-285750">
              <a:lnSpc>
                <a:spcPct val="150000"/>
              </a:lnSpc>
              <a:buFont typeface="Arial" panose="020B0604020202020204" pitchFamily="34" charset="0"/>
              <a:buChar char="•"/>
            </a:pPr>
            <a:r>
              <a:rPr lang="fr-FR" sz="2000" dirty="0">
                <a:solidFill>
                  <a:srgbClr val="246584"/>
                </a:solidFill>
                <a:latin typeface="Arial" panose="020B0604020202020204" pitchFamily="34" charset="0"/>
                <a:cs typeface="Arial" panose="020B0604020202020204" pitchFamily="34" charset="0"/>
              </a:rPr>
              <a:t>Consultation du réseau – jeunes, professionnel·les, élu·es</a:t>
            </a:r>
          </a:p>
          <a:p>
            <a:pPr marL="807187" lvl="1" indent="-285750">
              <a:lnSpc>
                <a:spcPct val="150000"/>
              </a:lnSpc>
              <a:buFont typeface="Arial" panose="020B0604020202020204" pitchFamily="34" charset="0"/>
              <a:buChar char="•"/>
            </a:pPr>
            <a:r>
              <a:rPr lang="fr-FR" sz="2000" dirty="0">
                <a:solidFill>
                  <a:srgbClr val="246584"/>
                </a:solidFill>
                <a:latin typeface="Arial" panose="020B0604020202020204" pitchFamily="34" charset="0"/>
                <a:cs typeface="Arial" panose="020B0604020202020204" pitchFamily="34" charset="0"/>
              </a:rPr>
              <a:t>Etat de l’art des pratiques dans le réseau</a:t>
            </a:r>
          </a:p>
          <a:p>
            <a:pPr marL="807187" lvl="1" indent="-285750">
              <a:lnSpc>
                <a:spcPct val="150000"/>
              </a:lnSpc>
              <a:buFont typeface="Arial" panose="020B0604020202020204" pitchFamily="34" charset="0"/>
              <a:buChar char="•"/>
            </a:pPr>
            <a:r>
              <a:rPr lang="fr-FR" sz="2000" dirty="0">
                <a:solidFill>
                  <a:srgbClr val="246584"/>
                </a:solidFill>
                <a:latin typeface="Arial" panose="020B0604020202020204" pitchFamily="34" charset="0"/>
                <a:cs typeface="Arial" panose="020B0604020202020204" pitchFamily="34" charset="0"/>
              </a:rPr>
              <a:t>Revue de littérature</a:t>
            </a:r>
          </a:p>
          <a:p>
            <a:pPr lvl="1">
              <a:lnSpc>
                <a:spcPct val="150000"/>
              </a:lnSpc>
            </a:pPr>
            <a:endParaRPr lang="fr-FR" sz="2000" dirty="0">
              <a:solidFill>
                <a:srgbClr val="246584"/>
              </a:solidFill>
              <a:latin typeface="Arial" panose="020B0604020202020204" pitchFamily="34" charset="0"/>
              <a:cs typeface="Arial" panose="020B0604020202020204" pitchFamily="34" charset="0"/>
            </a:endParaRPr>
          </a:p>
          <a:p>
            <a:pPr marL="285750" indent="-285750">
              <a:lnSpc>
                <a:spcPct val="150000"/>
              </a:lnSpc>
              <a:buFontTx/>
              <a:buChar char="-"/>
            </a:pPr>
            <a:r>
              <a:rPr lang="fr-FR" sz="2000" b="1" dirty="0">
                <a:solidFill>
                  <a:srgbClr val="246584"/>
                </a:solidFill>
                <a:latin typeface="Arial" panose="020B0604020202020204" pitchFamily="34" charset="0"/>
                <a:cs typeface="Arial" panose="020B0604020202020204" pitchFamily="34" charset="0"/>
              </a:rPr>
              <a:t>Affirmation de l’orientation de la RAC</a:t>
            </a:r>
          </a:p>
          <a:p>
            <a:pPr marL="807187" lvl="1" indent="-285750">
              <a:lnSpc>
                <a:spcPct val="150000"/>
              </a:lnSpc>
              <a:buFont typeface="Arial" panose="020B0604020202020204" pitchFamily="34" charset="0"/>
              <a:buChar char="•"/>
            </a:pPr>
            <a:r>
              <a:rPr lang="fr-FR" sz="2000" dirty="0">
                <a:solidFill>
                  <a:srgbClr val="246584"/>
                </a:solidFill>
                <a:latin typeface="Arial" panose="020B0604020202020204" pitchFamily="34" charset="0"/>
                <a:cs typeface="Arial" panose="020B0604020202020204" pitchFamily="34" charset="0"/>
              </a:rPr>
              <a:t>Faire une place aux jeunes dans la vie des structures et du réseau des Missions Locales, dans les instances décisionnelles des Missions Locales ainsi que dans la définition des politiques publiques qui les concernent.</a:t>
            </a:r>
          </a:p>
        </p:txBody>
      </p:sp>
      <p:grpSp>
        <p:nvGrpSpPr>
          <p:cNvPr id="5" name="Groupe 4">
            <a:extLst>
              <a:ext uri="{FF2B5EF4-FFF2-40B4-BE49-F238E27FC236}">
                <a16:creationId xmlns:a16="http://schemas.microsoft.com/office/drawing/2014/main" id="{8B1DF894-AF91-323E-C159-115F965C7317}"/>
              </a:ext>
            </a:extLst>
          </p:cNvPr>
          <p:cNvGrpSpPr/>
          <p:nvPr/>
        </p:nvGrpSpPr>
        <p:grpSpPr>
          <a:xfrm>
            <a:off x="378687" y="159547"/>
            <a:ext cx="3423879" cy="1223666"/>
            <a:chOff x="378687" y="159546"/>
            <a:chExt cx="3769300" cy="1595143"/>
          </a:xfrm>
        </p:grpSpPr>
        <p:pic>
          <p:nvPicPr>
            <p:cNvPr id="7" name="Image 6" descr="Une image contenant texte, Police, capture d’écran, graphisme&#10;&#10;Description générée automatiquement">
              <a:extLst>
                <a:ext uri="{FF2B5EF4-FFF2-40B4-BE49-F238E27FC236}">
                  <a16:creationId xmlns:a16="http://schemas.microsoft.com/office/drawing/2014/main" id="{9D24D264-0A9C-F8E4-E1F3-83923E59880B}"/>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8" name="Image 7">
              <a:extLst>
                <a:ext uri="{FF2B5EF4-FFF2-40B4-BE49-F238E27FC236}">
                  <a16:creationId xmlns:a16="http://schemas.microsoft.com/office/drawing/2014/main" id="{8C253FF2-93FC-A509-46D4-BCA9D0FE93CE}"/>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Tree>
    <p:extLst>
      <p:ext uri="{BB962C8B-B14F-4D97-AF65-F5344CB8AC3E}">
        <p14:creationId xmlns:p14="http://schemas.microsoft.com/office/powerpoint/2010/main" val="2127944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CDF3256-0C33-4622-A5A3-A7D7F49D29DA}"/>
              </a:ext>
            </a:extLst>
          </p:cNvPr>
          <p:cNvSpPr txBox="1"/>
          <p:nvPr/>
        </p:nvSpPr>
        <p:spPr>
          <a:xfrm>
            <a:off x="262007" y="1414306"/>
            <a:ext cx="10047944" cy="5082866"/>
          </a:xfrm>
          <a:prstGeom prst="rect">
            <a:avLst/>
          </a:prstGeom>
          <a:noFill/>
        </p:spPr>
        <p:txBody>
          <a:bodyPr wrap="square" rtlCol="0">
            <a:spAutoFit/>
          </a:bodyPr>
          <a:lstStyle/>
          <a:p>
            <a:pPr>
              <a:lnSpc>
                <a:spcPct val="150000"/>
              </a:lnSpc>
              <a:spcAft>
                <a:spcPts val="1200"/>
              </a:spcAft>
            </a:pPr>
            <a:r>
              <a:rPr lang="fr-FR" sz="3200" b="1" dirty="0">
                <a:solidFill>
                  <a:srgbClr val="59B9BF"/>
                </a:solidFill>
                <a:latin typeface="Arial" panose="020B0604020202020204" pitchFamily="34" charset="0"/>
                <a:cs typeface="Arial" panose="020B0604020202020204" pitchFamily="34" charset="0"/>
              </a:rPr>
              <a:t>La recherche-action collective sur la participation</a:t>
            </a:r>
            <a:endParaRPr lang="fr-FR" sz="2000" b="1" dirty="0">
              <a:solidFill>
                <a:srgbClr val="246584"/>
              </a:solidFill>
              <a:latin typeface="Arial" panose="020B0604020202020204" pitchFamily="34" charset="0"/>
              <a:cs typeface="Arial" panose="020B0604020202020204" pitchFamily="34" charset="0"/>
            </a:endParaRPr>
          </a:p>
          <a:p>
            <a:pPr marL="285750" indent="-285750">
              <a:lnSpc>
                <a:spcPct val="150000"/>
              </a:lnSpc>
              <a:buFontTx/>
              <a:buChar char="-"/>
            </a:pPr>
            <a:r>
              <a:rPr lang="fr-FR" sz="2000" b="1" dirty="0">
                <a:solidFill>
                  <a:srgbClr val="246584"/>
                </a:solidFill>
                <a:latin typeface="Arial" panose="020B0604020202020204" pitchFamily="34" charset="0"/>
                <a:cs typeface="Arial" panose="020B0604020202020204" pitchFamily="34" charset="0"/>
              </a:rPr>
              <a:t>Déploiement d’un cycle 1 autour :</a:t>
            </a:r>
          </a:p>
          <a:p>
            <a:pPr marL="807187" lvl="1" indent="-285750">
              <a:lnSpc>
                <a:spcPct val="150000"/>
              </a:lnSpc>
              <a:buFontTx/>
              <a:buChar char="-"/>
            </a:pPr>
            <a:r>
              <a:rPr lang="fr-FR" sz="2000" b="1" dirty="0">
                <a:solidFill>
                  <a:srgbClr val="246584"/>
                </a:solidFill>
                <a:latin typeface="Arial" panose="020B0604020202020204" pitchFamily="34" charset="0"/>
                <a:cs typeface="Arial" panose="020B0604020202020204" pitchFamily="34" charset="0"/>
              </a:rPr>
              <a:t>d’une problématique </a:t>
            </a:r>
          </a:p>
          <a:p>
            <a:pPr marL="1328623" lvl="2" indent="-285750">
              <a:lnSpc>
                <a:spcPct val="150000"/>
              </a:lnSpc>
              <a:buFont typeface="Arial" panose="020B0604020202020204" pitchFamily="34" charset="0"/>
              <a:buChar char="•"/>
            </a:pPr>
            <a:r>
              <a:rPr lang="fr-FR" sz="2000" dirty="0">
                <a:solidFill>
                  <a:srgbClr val="246584"/>
                </a:solidFill>
                <a:latin typeface="Arial" panose="020B0604020202020204" pitchFamily="34" charset="0"/>
                <a:cs typeface="Arial" panose="020B0604020202020204" pitchFamily="34" charset="0"/>
              </a:rPr>
              <a:t>La participation </a:t>
            </a:r>
            <a:r>
              <a:rPr lang="fr-FR" sz="2000" u="sng" dirty="0">
                <a:solidFill>
                  <a:srgbClr val="246584"/>
                </a:solidFill>
                <a:latin typeface="Arial" panose="020B0604020202020204" pitchFamily="34" charset="0"/>
                <a:cs typeface="Arial" panose="020B0604020202020204" pitchFamily="34" charset="0"/>
              </a:rPr>
              <a:t>des</a:t>
            </a:r>
            <a:r>
              <a:rPr lang="fr-FR" sz="2000" dirty="0">
                <a:solidFill>
                  <a:srgbClr val="246584"/>
                </a:solidFill>
                <a:latin typeface="Arial" panose="020B0604020202020204" pitchFamily="34" charset="0"/>
                <a:cs typeface="Arial" panose="020B0604020202020204" pitchFamily="34" charset="0"/>
              </a:rPr>
              <a:t> Missions Locales et </a:t>
            </a:r>
            <a:r>
              <a:rPr lang="fr-FR" sz="2000" u="sng" dirty="0">
                <a:solidFill>
                  <a:srgbClr val="246584"/>
                </a:solidFill>
                <a:latin typeface="Arial" panose="020B0604020202020204" pitchFamily="34" charset="0"/>
                <a:cs typeface="Arial" panose="020B0604020202020204" pitchFamily="34" charset="0"/>
              </a:rPr>
              <a:t>en</a:t>
            </a:r>
            <a:r>
              <a:rPr lang="fr-FR" sz="2000" dirty="0">
                <a:solidFill>
                  <a:srgbClr val="246584"/>
                </a:solidFill>
                <a:latin typeface="Arial" panose="020B0604020202020204" pitchFamily="34" charset="0"/>
                <a:cs typeface="Arial" panose="020B0604020202020204" pitchFamily="34" charset="0"/>
              </a:rPr>
              <a:t> Mission Locale</a:t>
            </a:r>
          </a:p>
          <a:p>
            <a:pPr marL="1328623" lvl="2" indent="-285750">
              <a:lnSpc>
                <a:spcPct val="150000"/>
              </a:lnSpc>
              <a:buFont typeface="Arial" panose="020B0604020202020204" pitchFamily="34" charset="0"/>
              <a:buChar char="•"/>
            </a:pPr>
            <a:r>
              <a:rPr lang="fr-FR" sz="2000" dirty="0">
                <a:solidFill>
                  <a:srgbClr val="246584"/>
                </a:solidFill>
                <a:latin typeface="Arial" panose="020B0604020202020204" pitchFamily="34" charset="0"/>
                <a:cs typeface="Arial" panose="020B0604020202020204" pitchFamily="34" charset="0"/>
              </a:rPr>
              <a:t>Quel partage des responsabilités ? </a:t>
            </a:r>
          </a:p>
          <a:p>
            <a:pPr marL="1328623" lvl="2" indent="-285750">
              <a:lnSpc>
                <a:spcPct val="150000"/>
              </a:lnSpc>
              <a:buFont typeface="Arial" panose="020B0604020202020204" pitchFamily="34" charset="0"/>
              <a:buChar char="•"/>
            </a:pPr>
            <a:r>
              <a:rPr lang="fr-FR" sz="2000" dirty="0">
                <a:solidFill>
                  <a:srgbClr val="246584"/>
                </a:solidFill>
                <a:latin typeface="Arial" panose="020B0604020202020204" pitchFamily="34" charset="0"/>
                <a:cs typeface="Arial" panose="020B0604020202020204" pitchFamily="34" charset="0"/>
              </a:rPr>
              <a:t>Quelles échelles et quels enjeux sociétaux ?</a:t>
            </a:r>
          </a:p>
          <a:p>
            <a:pPr marL="285750" indent="-285750">
              <a:lnSpc>
                <a:spcPct val="150000"/>
              </a:lnSpc>
              <a:buFontTx/>
              <a:buChar char="-"/>
            </a:pPr>
            <a:endParaRPr lang="fr-FR" sz="2000" b="1" dirty="0">
              <a:solidFill>
                <a:srgbClr val="246584"/>
              </a:solidFill>
              <a:latin typeface="Arial" panose="020B0604020202020204" pitchFamily="34" charset="0"/>
              <a:cs typeface="Arial" panose="020B0604020202020204" pitchFamily="34" charset="0"/>
            </a:endParaRPr>
          </a:p>
          <a:p>
            <a:pPr marL="807187" lvl="1" indent="-285750">
              <a:lnSpc>
                <a:spcPct val="150000"/>
              </a:lnSpc>
              <a:buFontTx/>
              <a:buChar char="-"/>
            </a:pPr>
            <a:r>
              <a:rPr lang="fr-FR" sz="2000" b="1" dirty="0">
                <a:solidFill>
                  <a:srgbClr val="246584"/>
                </a:solidFill>
                <a:latin typeface="Arial" panose="020B0604020202020204" pitchFamily="34" charset="0"/>
                <a:cs typeface="Arial" panose="020B0604020202020204" pitchFamily="34" charset="0"/>
              </a:rPr>
              <a:t>et d’un défi</a:t>
            </a:r>
          </a:p>
          <a:p>
            <a:pPr marL="1328623" lvl="2" indent="-285750">
              <a:lnSpc>
                <a:spcPct val="150000"/>
              </a:lnSpc>
              <a:buFont typeface="Arial" panose="020B0604020202020204" pitchFamily="34" charset="0"/>
              <a:buChar char="•"/>
            </a:pPr>
            <a:r>
              <a:rPr lang="fr-FR" sz="2000" dirty="0">
                <a:solidFill>
                  <a:srgbClr val="246584"/>
                </a:solidFill>
                <a:latin typeface="Arial" panose="020B0604020202020204" pitchFamily="34" charset="0"/>
                <a:cs typeface="Arial" panose="020B0604020202020204" pitchFamily="34" charset="0"/>
              </a:rPr>
              <a:t>Mettre en mouvement les parties prenantes de la participation dans le réseau des Missions Locales</a:t>
            </a:r>
          </a:p>
        </p:txBody>
      </p:sp>
      <p:grpSp>
        <p:nvGrpSpPr>
          <p:cNvPr id="5" name="Groupe 4">
            <a:extLst>
              <a:ext uri="{FF2B5EF4-FFF2-40B4-BE49-F238E27FC236}">
                <a16:creationId xmlns:a16="http://schemas.microsoft.com/office/drawing/2014/main" id="{8B1DF894-AF91-323E-C159-115F965C7317}"/>
              </a:ext>
            </a:extLst>
          </p:cNvPr>
          <p:cNvGrpSpPr/>
          <p:nvPr/>
        </p:nvGrpSpPr>
        <p:grpSpPr>
          <a:xfrm>
            <a:off x="378687" y="159547"/>
            <a:ext cx="3524240" cy="1254760"/>
            <a:chOff x="378687" y="159546"/>
            <a:chExt cx="3769300" cy="1595143"/>
          </a:xfrm>
        </p:grpSpPr>
        <p:pic>
          <p:nvPicPr>
            <p:cNvPr id="7" name="Image 6" descr="Une image contenant texte, Police, capture d’écran, graphisme&#10;&#10;Description générée automatiquement">
              <a:extLst>
                <a:ext uri="{FF2B5EF4-FFF2-40B4-BE49-F238E27FC236}">
                  <a16:creationId xmlns:a16="http://schemas.microsoft.com/office/drawing/2014/main" id="{9D24D264-0A9C-F8E4-E1F3-83923E59880B}"/>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8" name="Image 7">
              <a:extLst>
                <a:ext uri="{FF2B5EF4-FFF2-40B4-BE49-F238E27FC236}">
                  <a16:creationId xmlns:a16="http://schemas.microsoft.com/office/drawing/2014/main" id="{8C253FF2-93FC-A509-46D4-BCA9D0FE93CE}"/>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Tree>
    <p:extLst>
      <p:ext uri="{BB962C8B-B14F-4D97-AF65-F5344CB8AC3E}">
        <p14:creationId xmlns:p14="http://schemas.microsoft.com/office/powerpoint/2010/main" val="1100067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CDF3256-0C33-4622-A5A3-A7D7F49D29DA}"/>
              </a:ext>
            </a:extLst>
          </p:cNvPr>
          <p:cNvSpPr txBox="1"/>
          <p:nvPr/>
        </p:nvSpPr>
        <p:spPr>
          <a:xfrm>
            <a:off x="489959" y="1404299"/>
            <a:ext cx="9931263" cy="5257850"/>
          </a:xfrm>
          <a:prstGeom prst="rect">
            <a:avLst/>
          </a:prstGeom>
          <a:noFill/>
        </p:spPr>
        <p:txBody>
          <a:bodyPr wrap="square" rtlCol="0">
            <a:spAutoFit/>
          </a:bodyPr>
          <a:lstStyle/>
          <a:p>
            <a:pPr>
              <a:lnSpc>
                <a:spcPct val="150000"/>
              </a:lnSpc>
            </a:pPr>
            <a:r>
              <a:rPr lang="fr-FR" sz="2800" b="1" dirty="0">
                <a:solidFill>
                  <a:srgbClr val="59B9BF"/>
                </a:solidFill>
                <a:latin typeface="Arial" panose="020B0604020202020204" pitchFamily="34" charset="0"/>
                <a:cs typeface="Arial" panose="020B0604020202020204" pitchFamily="34" charset="0"/>
              </a:rPr>
              <a:t>Bilan du cycle 1 de la RAC participation</a:t>
            </a:r>
          </a:p>
          <a:p>
            <a:pPr marL="285750" indent="-285750">
              <a:lnSpc>
                <a:spcPct val="150000"/>
              </a:lnSpc>
              <a:buFontTx/>
              <a:buChar char="-"/>
            </a:pPr>
            <a:r>
              <a:rPr lang="fr-FR" sz="1800" b="1" dirty="0">
                <a:solidFill>
                  <a:srgbClr val="246584"/>
                </a:solidFill>
                <a:latin typeface="Arial" panose="020B0604020202020204" pitchFamily="34" charset="0"/>
                <a:cs typeface="Arial" panose="020B0604020202020204" pitchFamily="34" charset="0"/>
              </a:rPr>
              <a:t>1 mobilisation conséquente</a:t>
            </a:r>
          </a:p>
          <a:p>
            <a:pPr marL="807187" lvl="1" indent="-285750">
              <a:lnSpc>
                <a:spcPct val="150000"/>
              </a:lnSpc>
              <a:buFontTx/>
              <a:buChar char="-"/>
            </a:pPr>
            <a:r>
              <a:rPr lang="fr-FR" sz="1800" dirty="0">
                <a:solidFill>
                  <a:srgbClr val="246584"/>
                </a:solidFill>
                <a:latin typeface="Arial" panose="020B0604020202020204" pitchFamily="34" charset="0"/>
                <a:cs typeface="Arial" panose="020B0604020202020204" pitchFamily="34" charset="0"/>
              </a:rPr>
              <a:t>78 structures connectées à nos travaux dont 5 ARML dans 15 régions</a:t>
            </a:r>
          </a:p>
          <a:p>
            <a:pPr marL="807187" lvl="1" indent="-285750">
              <a:lnSpc>
                <a:spcPct val="150000"/>
              </a:lnSpc>
              <a:buFontTx/>
              <a:buChar char="-"/>
            </a:pPr>
            <a:r>
              <a:rPr lang="fr-FR" sz="1800" dirty="0">
                <a:solidFill>
                  <a:srgbClr val="246584"/>
                </a:solidFill>
                <a:latin typeface="Arial" panose="020B0604020202020204" pitchFamily="34" charset="0"/>
                <a:cs typeface="Arial" panose="020B0604020202020204" pitchFamily="34" charset="0"/>
              </a:rPr>
              <a:t>20 professionnel·les « noyau dur » des groupes de travail</a:t>
            </a:r>
          </a:p>
          <a:p>
            <a:pPr marL="807187" lvl="1" indent="-285750">
              <a:lnSpc>
                <a:spcPct val="150000"/>
              </a:lnSpc>
              <a:buFontTx/>
              <a:buChar char="-"/>
            </a:pPr>
            <a:r>
              <a:rPr lang="fr-FR" sz="1800" dirty="0">
                <a:solidFill>
                  <a:srgbClr val="246584"/>
                </a:solidFill>
                <a:latin typeface="Arial" panose="020B0604020202020204" pitchFamily="34" charset="0"/>
                <a:cs typeface="Arial" panose="020B0604020202020204" pitchFamily="34" charset="0"/>
              </a:rPr>
              <a:t>160 professionnel·les destinataires volontaires des informations</a:t>
            </a:r>
          </a:p>
          <a:p>
            <a:pPr marL="807187" lvl="1" indent="-285750">
              <a:lnSpc>
                <a:spcPct val="150000"/>
              </a:lnSpc>
              <a:buFontTx/>
              <a:buChar char="-"/>
            </a:pPr>
            <a:r>
              <a:rPr lang="fr-FR" sz="1800" dirty="0">
                <a:solidFill>
                  <a:srgbClr val="246584"/>
                </a:solidFill>
                <a:latin typeface="Arial" panose="020B0604020202020204" pitchFamily="34" charset="0"/>
                <a:cs typeface="Arial" panose="020B0604020202020204" pitchFamily="34" charset="0"/>
              </a:rPr>
              <a:t>7 élu·es </a:t>
            </a:r>
            <a:r>
              <a:rPr lang="fr-FR" sz="1800" dirty="0" err="1">
                <a:solidFill>
                  <a:srgbClr val="246584"/>
                </a:solidFill>
                <a:latin typeface="Arial" panose="020B0604020202020204" pitchFamily="34" charset="0"/>
                <a:cs typeface="Arial" panose="020B0604020202020204" pitchFamily="34" charset="0"/>
              </a:rPr>
              <a:t>engagé·es</a:t>
            </a:r>
            <a:r>
              <a:rPr lang="fr-FR" sz="1800" dirty="0">
                <a:solidFill>
                  <a:srgbClr val="246584"/>
                </a:solidFill>
                <a:latin typeface="Arial" panose="020B0604020202020204" pitchFamily="34" charset="0"/>
                <a:cs typeface="Arial" panose="020B0604020202020204" pitchFamily="34" charset="0"/>
              </a:rPr>
              <a:t> dans un groupe de travail</a:t>
            </a:r>
          </a:p>
          <a:p>
            <a:pPr lvl="1">
              <a:lnSpc>
                <a:spcPct val="150000"/>
              </a:lnSpc>
            </a:pPr>
            <a:endParaRPr lang="fr-FR" sz="1800" dirty="0">
              <a:solidFill>
                <a:srgbClr val="246584"/>
              </a:solidFill>
              <a:latin typeface="Arial" panose="020B0604020202020204" pitchFamily="34" charset="0"/>
              <a:cs typeface="Arial" panose="020B0604020202020204" pitchFamily="34" charset="0"/>
            </a:endParaRPr>
          </a:p>
          <a:p>
            <a:pPr marL="285750" indent="-285750">
              <a:lnSpc>
                <a:spcPct val="150000"/>
              </a:lnSpc>
              <a:buFontTx/>
              <a:buChar char="-"/>
            </a:pPr>
            <a:r>
              <a:rPr lang="fr-FR" sz="1800" b="1" dirty="0">
                <a:solidFill>
                  <a:srgbClr val="246584"/>
                </a:solidFill>
                <a:latin typeface="Arial" panose="020B0604020202020204" pitchFamily="34" charset="0"/>
                <a:cs typeface="Arial" panose="020B0604020202020204" pitchFamily="34" charset="0"/>
              </a:rPr>
              <a:t>Des groupes de travail réguliers de novembre 2023 à juin 2024</a:t>
            </a:r>
          </a:p>
          <a:p>
            <a:pPr marL="807187" lvl="1" indent="-285750">
              <a:lnSpc>
                <a:spcPct val="150000"/>
              </a:lnSpc>
              <a:buFontTx/>
              <a:buChar char="-"/>
            </a:pPr>
            <a:r>
              <a:rPr lang="fr-FR" sz="1800" dirty="0">
                <a:solidFill>
                  <a:srgbClr val="246584"/>
                </a:solidFill>
                <a:latin typeface="Arial" panose="020B0604020202020204" pitchFamily="34" charset="0"/>
                <a:cs typeface="Arial" panose="020B0604020202020204" pitchFamily="34" charset="0"/>
              </a:rPr>
              <a:t>Quelle définition commune de la participation en Mission Locale ?</a:t>
            </a:r>
          </a:p>
          <a:p>
            <a:pPr marL="807187" lvl="1" indent="-285750">
              <a:lnSpc>
                <a:spcPct val="150000"/>
              </a:lnSpc>
              <a:buFontTx/>
              <a:buChar char="-"/>
            </a:pPr>
            <a:r>
              <a:rPr lang="fr-FR" sz="1800" dirty="0">
                <a:solidFill>
                  <a:srgbClr val="246584"/>
                </a:solidFill>
                <a:latin typeface="Arial" panose="020B0604020202020204" pitchFamily="34" charset="0"/>
                <a:cs typeface="Arial" panose="020B0604020202020204" pitchFamily="34" charset="0"/>
              </a:rPr>
              <a:t>Quel outil de mesure ?</a:t>
            </a:r>
          </a:p>
          <a:p>
            <a:pPr marL="807187" lvl="1" indent="-285750">
              <a:lnSpc>
                <a:spcPct val="150000"/>
              </a:lnSpc>
              <a:buFontTx/>
              <a:buChar char="-"/>
            </a:pPr>
            <a:r>
              <a:rPr lang="fr-FR" sz="1800" dirty="0">
                <a:solidFill>
                  <a:srgbClr val="246584"/>
                </a:solidFill>
                <a:latin typeface="Arial" panose="020B0604020202020204" pitchFamily="34" charset="0"/>
                <a:cs typeface="Arial" panose="020B0604020202020204" pitchFamily="34" charset="0"/>
              </a:rPr>
              <a:t>Quelles marges de manœuvre pour les pros, pour les élu·es ?</a:t>
            </a:r>
          </a:p>
          <a:p>
            <a:pPr marL="807187" lvl="1" indent="-285750">
              <a:lnSpc>
                <a:spcPct val="150000"/>
              </a:lnSpc>
              <a:buFontTx/>
              <a:buChar char="-"/>
            </a:pPr>
            <a:r>
              <a:rPr lang="fr-FR" sz="1800" dirty="0">
                <a:solidFill>
                  <a:srgbClr val="246584"/>
                </a:solidFill>
                <a:latin typeface="Arial" panose="020B0604020202020204" pitchFamily="34" charset="0"/>
                <a:cs typeface="Arial" panose="020B0604020202020204" pitchFamily="34" charset="0"/>
              </a:rPr>
              <a:t>Quels changements nécessaires ?</a:t>
            </a:r>
          </a:p>
        </p:txBody>
      </p:sp>
      <p:grpSp>
        <p:nvGrpSpPr>
          <p:cNvPr id="5" name="Groupe 4">
            <a:extLst>
              <a:ext uri="{FF2B5EF4-FFF2-40B4-BE49-F238E27FC236}">
                <a16:creationId xmlns:a16="http://schemas.microsoft.com/office/drawing/2014/main" id="{8B1DF894-AF91-323E-C159-115F965C7317}"/>
              </a:ext>
            </a:extLst>
          </p:cNvPr>
          <p:cNvGrpSpPr/>
          <p:nvPr/>
        </p:nvGrpSpPr>
        <p:grpSpPr>
          <a:xfrm>
            <a:off x="378687" y="159547"/>
            <a:ext cx="3546542" cy="1377424"/>
            <a:chOff x="378687" y="159546"/>
            <a:chExt cx="3769300" cy="1595143"/>
          </a:xfrm>
        </p:grpSpPr>
        <p:pic>
          <p:nvPicPr>
            <p:cNvPr id="7" name="Image 6" descr="Une image contenant texte, Police, capture d’écran, graphisme&#10;&#10;Description générée automatiquement">
              <a:extLst>
                <a:ext uri="{FF2B5EF4-FFF2-40B4-BE49-F238E27FC236}">
                  <a16:creationId xmlns:a16="http://schemas.microsoft.com/office/drawing/2014/main" id="{9D24D264-0A9C-F8E4-E1F3-83923E59880B}"/>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8" name="Image 7">
              <a:extLst>
                <a:ext uri="{FF2B5EF4-FFF2-40B4-BE49-F238E27FC236}">
                  <a16:creationId xmlns:a16="http://schemas.microsoft.com/office/drawing/2014/main" id="{8C253FF2-93FC-A509-46D4-BCA9D0FE93CE}"/>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Tree>
    <p:extLst>
      <p:ext uri="{BB962C8B-B14F-4D97-AF65-F5344CB8AC3E}">
        <p14:creationId xmlns:p14="http://schemas.microsoft.com/office/powerpoint/2010/main" val="3788150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FDA6E4E-DA59-BF30-A4AE-E11AFA85B7DB}"/>
              </a:ext>
            </a:extLst>
          </p:cNvPr>
          <p:cNvSpPr/>
          <p:nvPr/>
        </p:nvSpPr>
        <p:spPr>
          <a:xfrm>
            <a:off x="153743" y="115124"/>
            <a:ext cx="3021476" cy="15878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CDF3256-0C33-4622-A5A3-A7D7F49D29DA}"/>
              </a:ext>
            </a:extLst>
          </p:cNvPr>
          <p:cNvSpPr txBox="1"/>
          <p:nvPr/>
        </p:nvSpPr>
        <p:spPr>
          <a:xfrm>
            <a:off x="6679609" y="114562"/>
            <a:ext cx="4473890" cy="830997"/>
          </a:xfrm>
          <a:prstGeom prst="rect">
            <a:avLst/>
          </a:prstGeom>
          <a:noFill/>
        </p:spPr>
        <p:txBody>
          <a:bodyPr wrap="square" rtlCol="0">
            <a:spAutoFit/>
          </a:bodyPr>
          <a:lstStyle/>
          <a:p>
            <a:r>
              <a:rPr lang="fr-FR" sz="2400" b="1">
                <a:solidFill>
                  <a:srgbClr val="59B9BF"/>
                </a:solidFill>
                <a:latin typeface="Arial" panose="020B0604020202020204" pitchFamily="34" charset="0"/>
                <a:cs typeface="Arial" panose="020B0604020202020204" pitchFamily="34" charset="0"/>
              </a:rPr>
              <a:t>Bilan du cycle 1 de la RAC</a:t>
            </a:r>
          </a:p>
          <a:p>
            <a:r>
              <a:rPr lang="fr-FR" sz="2400" b="1">
                <a:solidFill>
                  <a:srgbClr val="246584"/>
                </a:solidFill>
                <a:latin typeface="Arial" panose="020B0604020202020204" pitchFamily="34" charset="0"/>
                <a:cs typeface="Arial" panose="020B0604020202020204" pitchFamily="34" charset="0"/>
              </a:rPr>
              <a:t>Des livrables</a:t>
            </a:r>
          </a:p>
        </p:txBody>
      </p:sp>
      <p:sp>
        <p:nvSpPr>
          <p:cNvPr id="2" name="Ellipse 1">
            <a:extLst>
              <a:ext uri="{FF2B5EF4-FFF2-40B4-BE49-F238E27FC236}">
                <a16:creationId xmlns:a16="http://schemas.microsoft.com/office/drawing/2014/main" id="{25747818-6BA0-2760-9237-141637B36E0E}"/>
              </a:ext>
            </a:extLst>
          </p:cNvPr>
          <p:cNvSpPr/>
          <p:nvPr/>
        </p:nvSpPr>
        <p:spPr>
          <a:xfrm>
            <a:off x="2275055" y="4539523"/>
            <a:ext cx="3021476" cy="2640804"/>
          </a:xfrm>
          <a:prstGeom prst="ellipse">
            <a:avLst/>
          </a:prstGeom>
          <a:solidFill>
            <a:srgbClr val="59B9BF"/>
          </a:solidFill>
          <a:ln>
            <a:solidFill>
              <a:srgbClr val="246584"/>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800" b="1" dirty="0">
                <a:latin typeface="Arial" panose="020B0604020202020204" pitchFamily="34" charset="0"/>
                <a:cs typeface="Arial" panose="020B0604020202020204" pitchFamily="34" charset="0"/>
              </a:rPr>
              <a:t>4 webinaires</a:t>
            </a:r>
          </a:p>
        </p:txBody>
      </p:sp>
      <p:sp>
        <p:nvSpPr>
          <p:cNvPr id="4" name="Ellipse 3">
            <a:extLst>
              <a:ext uri="{FF2B5EF4-FFF2-40B4-BE49-F238E27FC236}">
                <a16:creationId xmlns:a16="http://schemas.microsoft.com/office/drawing/2014/main" id="{520501B7-3F36-B416-21BD-E289AFF521CE}"/>
              </a:ext>
            </a:extLst>
          </p:cNvPr>
          <p:cNvSpPr/>
          <p:nvPr/>
        </p:nvSpPr>
        <p:spPr>
          <a:xfrm>
            <a:off x="3967034" y="1918958"/>
            <a:ext cx="4473890" cy="3724933"/>
          </a:xfrm>
          <a:prstGeom prst="ellipse">
            <a:avLst/>
          </a:prstGeom>
          <a:solidFill>
            <a:srgbClr val="59B9BF"/>
          </a:solidFill>
          <a:ln>
            <a:solidFill>
              <a:srgbClr val="246584"/>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800" b="1">
                <a:latin typeface="Arial" panose="020B0604020202020204" pitchFamily="34" charset="0"/>
                <a:cs typeface="Arial" panose="020B0604020202020204" pitchFamily="34" charset="0"/>
              </a:rPr>
              <a:t>1 création de fiche mission de service civique dédiée</a:t>
            </a:r>
          </a:p>
        </p:txBody>
      </p:sp>
      <p:sp>
        <p:nvSpPr>
          <p:cNvPr id="9" name="Ellipse 8">
            <a:extLst>
              <a:ext uri="{FF2B5EF4-FFF2-40B4-BE49-F238E27FC236}">
                <a16:creationId xmlns:a16="http://schemas.microsoft.com/office/drawing/2014/main" id="{F7AD3699-47BE-3275-7682-3DECE3DDA406}"/>
              </a:ext>
            </a:extLst>
          </p:cNvPr>
          <p:cNvSpPr/>
          <p:nvPr/>
        </p:nvSpPr>
        <p:spPr>
          <a:xfrm>
            <a:off x="7585005" y="1528381"/>
            <a:ext cx="3021476" cy="2640804"/>
          </a:xfrm>
          <a:prstGeom prst="ellipse">
            <a:avLst/>
          </a:prstGeom>
          <a:solidFill>
            <a:srgbClr val="246584"/>
          </a:solidFill>
          <a:ln>
            <a:solidFill>
              <a:srgbClr val="246584"/>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800" b="1">
                <a:solidFill>
                  <a:schemeClr val="bg1"/>
                </a:solidFill>
                <a:latin typeface="Arial" panose="020B0604020202020204" pitchFamily="34" charset="0"/>
                <a:cs typeface="Arial" panose="020B0604020202020204" pitchFamily="34" charset="0"/>
              </a:rPr>
              <a:t>1 outil numérique</a:t>
            </a:r>
          </a:p>
        </p:txBody>
      </p:sp>
      <p:sp>
        <p:nvSpPr>
          <p:cNvPr id="10" name="Ellipse 9">
            <a:extLst>
              <a:ext uri="{FF2B5EF4-FFF2-40B4-BE49-F238E27FC236}">
                <a16:creationId xmlns:a16="http://schemas.microsoft.com/office/drawing/2014/main" id="{ACB5D9A6-8F3B-C9EE-2DC3-C17E3B1F863C}"/>
              </a:ext>
            </a:extLst>
          </p:cNvPr>
          <p:cNvSpPr/>
          <p:nvPr/>
        </p:nvSpPr>
        <p:spPr>
          <a:xfrm>
            <a:off x="6902846" y="4585801"/>
            <a:ext cx="3021476" cy="2640804"/>
          </a:xfrm>
          <a:prstGeom prst="ellipse">
            <a:avLst/>
          </a:prstGeom>
          <a:solidFill>
            <a:srgbClr val="246584"/>
          </a:solidFill>
          <a:ln>
            <a:solidFill>
              <a:srgbClr val="246584"/>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800" b="1" dirty="0">
                <a:latin typeface="Arial" panose="020B0604020202020204" pitchFamily="34" charset="0"/>
                <a:cs typeface="Arial" panose="020B0604020202020204" pitchFamily="34" charset="0"/>
              </a:rPr>
              <a:t>Des fiches-actions</a:t>
            </a:r>
          </a:p>
        </p:txBody>
      </p:sp>
      <p:sp>
        <p:nvSpPr>
          <p:cNvPr id="11" name="Ellipse 10">
            <a:extLst>
              <a:ext uri="{FF2B5EF4-FFF2-40B4-BE49-F238E27FC236}">
                <a16:creationId xmlns:a16="http://schemas.microsoft.com/office/drawing/2014/main" id="{EF8704B7-0337-CB65-928C-76989EB5B0EF}"/>
              </a:ext>
            </a:extLst>
          </p:cNvPr>
          <p:cNvSpPr/>
          <p:nvPr/>
        </p:nvSpPr>
        <p:spPr>
          <a:xfrm>
            <a:off x="-98794" y="-118052"/>
            <a:ext cx="4473890" cy="3724933"/>
          </a:xfrm>
          <a:prstGeom prst="ellipse">
            <a:avLst/>
          </a:prstGeom>
          <a:solidFill>
            <a:srgbClr val="59B9BF"/>
          </a:solidFill>
          <a:ln>
            <a:solidFill>
              <a:srgbClr val="246584"/>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800" b="1" dirty="0">
                <a:solidFill>
                  <a:schemeClr val="bg1"/>
                </a:solidFill>
                <a:latin typeface="Arial" panose="020B0604020202020204" pitchFamily="34" charset="0"/>
                <a:cs typeface="Arial" panose="020B0604020202020204" pitchFamily="34" charset="0"/>
              </a:rPr>
              <a:t>1 typologie des types de participation en Mission Locale</a:t>
            </a:r>
          </a:p>
        </p:txBody>
      </p:sp>
      <p:sp>
        <p:nvSpPr>
          <p:cNvPr id="12" name="Ellipse 11">
            <a:extLst>
              <a:ext uri="{FF2B5EF4-FFF2-40B4-BE49-F238E27FC236}">
                <a16:creationId xmlns:a16="http://schemas.microsoft.com/office/drawing/2014/main" id="{096378A9-EDA4-85A7-FA46-A0E8686984FE}"/>
              </a:ext>
            </a:extLst>
          </p:cNvPr>
          <p:cNvSpPr/>
          <p:nvPr/>
        </p:nvSpPr>
        <p:spPr>
          <a:xfrm>
            <a:off x="153743" y="3219121"/>
            <a:ext cx="3021476" cy="2640804"/>
          </a:xfrm>
          <a:prstGeom prst="ellipse">
            <a:avLst/>
          </a:prstGeom>
          <a:solidFill>
            <a:srgbClr val="246584"/>
          </a:solidFill>
          <a:ln>
            <a:solidFill>
              <a:srgbClr val="246584"/>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800" b="1" dirty="0">
                <a:latin typeface="Arial" panose="020B0604020202020204" pitchFamily="34" charset="0"/>
                <a:cs typeface="Arial" panose="020B0604020202020204" pitchFamily="34" charset="0"/>
              </a:rPr>
              <a:t>1 grille de critères garants du cadre</a:t>
            </a:r>
          </a:p>
        </p:txBody>
      </p:sp>
      <p:sp>
        <p:nvSpPr>
          <p:cNvPr id="3" name="Ellipse 2">
            <a:extLst>
              <a:ext uri="{FF2B5EF4-FFF2-40B4-BE49-F238E27FC236}">
                <a16:creationId xmlns:a16="http://schemas.microsoft.com/office/drawing/2014/main" id="{4C54E38F-2795-215A-E607-79FA480B4715}"/>
              </a:ext>
            </a:extLst>
          </p:cNvPr>
          <p:cNvSpPr/>
          <p:nvPr/>
        </p:nvSpPr>
        <p:spPr>
          <a:xfrm>
            <a:off x="3405596" y="-106651"/>
            <a:ext cx="3311036" cy="2706123"/>
          </a:xfrm>
          <a:prstGeom prst="ellipse">
            <a:avLst/>
          </a:prstGeom>
          <a:solidFill>
            <a:srgbClr val="246584"/>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800" b="1" dirty="0">
                <a:latin typeface="Arial" panose="020B0604020202020204" pitchFamily="34" charset="0"/>
                <a:cs typeface="Arial" panose="020B0604020202020204" pitchFamily="34" charset="0"/>
              </a:rPr>
              <a:t>4 publications d’un journal de bord</a:t>
            </a:r>
          </a:p>
        </p:txBody>
      </p:sp>
    </p:spTree>
    <p:extLst>
      <p:ext uri="{BB962C8B-B14F-4D97-AF65-F5344CB8AC3E}">
        <p14:creationId xmlns:p14="http://schemas.microsoft.com/office/powerpoint/2010/main" val="284879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10" grpId="0" animBg="1"/>
      <p:bldP spid="11" grpId="0" animBg="1"/>
      <p:bldP spid="1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CDF3256-0C33-4622-A5A3-A7D7F49D29DA}"/>
              </a:ext>
            </a:extLst>
          </p:cNvPr>
          <p:cNvSpPr txBox="1"/>
          <p:nvPr/>
        </p:nvSpPr>
        <p:spPr>
          <a:xfrm>
            <a:off x="4900773" y="386119"/>
            <a:ext cx="5542742" cy="577850"/>
          </a:xfrm>
          <a:prstGeom prst="rect">
            <a:avLst/>
          </a:prstGeom>
          <a:noFill/>
        </p:spPr>
        <p:txBody>
          <a:bodyPr wrap="square" rtlCol="0">
            <a:spAutoFit/>
          </a:bodyPr>
          <a:lstStyle/>
          <a:p>
            <a:pPr>
              <a:lnSpc>
                <a:spcPct val="150000"/>
              </a:lnSpc>
            </a:pPr>
            <a:r>
              <a:rPr lang="fr-FR" sz="2400" b="1" dirty="0">
                <a:solidFill>
                  <a:srgbClr val="59B9BF"/>
                </a:solidFill>
                <a:latin typeface="Arial" panose="020B0604020202020204" pitchFamily="34" charset="0"/>
                <a:cs typeface="Arial" panose="020B0604020202020204" pitchFamily="34" charset="0"/>
              </a:rPr>
              <a:t>L’outillage issu du cycle 1 de la RAC</a:t>
            </a:r>
          </a:p>
        </p:txBody>
      </p:sp>
      <p:grpSp>
        <p:nvGrpSpPr>
          <p:cNvPr id="5" name="Groupe 4">
            <a:extLst>
              <a:ext uri="{FF2B5EF4-FFF2-40B4-BE49-F238E27FC236}">
                <a16:creationId xmlns:a16="http://schemas.microsoft.com/office/drawing/2014/main" id="{8B1DF894-AF91-323E-C159-115F965C7317}"/>
              </a:ext>
            </a:extLst>
          </p:cNvPr>
          <p:cNvGrpSpPr/>
          <p:nvPr/>
        </p:nvGrpSpPr>
        <p:grpSpPr>
          <a:xfrm>
            <a:off x="378687" y="159546"/>
            <a:ext cx="3769300" cy="1595143"/>
            <a:chOff x="378687" y="159546"/>
            <a:chExt cx="3769300" cy="1595143"/>
          </a:xfrm>
        </p:grpSpPr>
        <p:pic>
          <p:nvPicPr>
            <p:cNvPr id="7" name="Image 6" descr="Une image contenant texte, Police, capture d’écran, graphisme&#10;&#10;Description générée automatiquement">
              <a:extLst>
                <a:ext uri="{FF2B5EF4-FFF2-40B4-BE49-F238E27FC236}">
                  <a16:creationId xmlns:a16="http://schemas.microsoft.com/office/drawing/2014/main" id="{9D24D264-0A9C-F8E4-E1F3-83923E59880B}"/>
                </a:ext>
              </a:extLst>
            </p:cNvPr>
            <p:cNvPicPr>
              <a:picLocks noChangeAspect="1"/>
            </p:cNvPicPr>
            <p:nvPr/>
          </p:nvPicPr>
          <p:blipFill>
            <a:blip r:embed="rId3"/>
            <a:stretch>
              <a:fillRect/>
            </a:stretch>
          </p:blipFill>
          <p:spPr>
            <a:xfrm>
              <a:off x="378687" y="159546"/>
              <a:ext cx="3769300" cy="1595143"/>
            </a:xfrm>
            <a:prstGeom prst="rect">
              <a:avLst/>
            </a:prstGeom>
          </p:spPr>
        </p:pic>
        <p:pic>
          <p:nvPicPr>
            <p:cNvPr id="8" name="Image 7">
              <a:extLst>
                <a:ext uri="{FF2B5EF4-FFF2-40B4-BE49-F238E27FC236}">
                  <a16:creationId xmlns:a16="http://schemas.microsoft.com/office/drawing/2014/main" id="{8C253FF2-93FC-A509-46D4-BCA9D0FE93CE}"/>
                </a:ext>
              </a:extLst>
            </p:cNvPr>
            <p:cNvPicPr>
              <a:picLocks noChangeAspect="1"/>
            </p:cNvPicPr>
            <p:nvPr/>
          </p:nvPicPr>
          <p:blipFill rotWithShape="1">
            <a:blip r:embed="rId4">
              <a:extLst>
                <a:ext uri="{28A0092B-C50C-407E-A947-70E740481C1C}">
                  <a14:useLocalDpi xmlns:a14="http://schemas.microsoft.com/office/drawing/2010/main" val="0"/>
                </a:ext>
              </a:extLst>
            </a:blip>
            <a:srcRect l="2905"/>
            <a:stretch/>
          </p:blipFill>
          <p:spPr>
            <a:xfrm>
              <a:off x="1664481" y="1017849"/>
              <a:ext cx="1105314" cy="519121"/>
            </a:xfrm>
            <a:prstGeom prst="rect">
              <a:avLst/>
            </a:prstGeom>
          </p:spPr>
        </p:pic>
      </p:grpSp>
      <p:sp>
        <p:nvSpPr>
          <p:cNvPr id="3" name="ZoneTexte 2">
            <a:extLst>
              <a:ext uri="{FF2B5EF4-FFF2-40B4-BE49-F238E27FC236}">
                <a16:creationId xmlns:a16="http://schemas.microsoft.com/office/drawing/2014/main" id="{1992FAA7-CDB8-2B23-13CF-D729DD4422AF}"/>
              </a:ext>
            </a:extLst>
          </p:cNvPr>
          <p:cNvSpPr txBox="1"/>
          <p:nvPr/>
        </p:nvSpPr>
        <p:spPr>
          <a:xfrm>
            <a:off x="448586" y="1574624"/>
            <a:ext cx="9791465" cy="577850"/>
          </a:xfrm>
          <a:prstGeom prst="rect">
            <a:avLst/>
          </a:prstGeom>
          <a:noFill/>
        </p:spPr>
        <p:txBody>
          <a:bodyPr wrap="square">
            <a:spAutoFit/>
          </a:bodyPr>
          <a:lstStyle/>
          <a:p>
            <a:pPr marL="285750" indent="-285750">
              <a:lnSpc>
                <a:spcPct val="150000"/>
              </a:lnSpc>
              <a:buFontTx/>
              <a:buChar char="-"/>
            </a:pPr>
            <a:r>
              <a:rPr lang="fr-FR" sz="1800" b="1" dirty="0">
                <a:solidFill>
                  <a:srgbClr val="246584"/>
                </a:solidFill>
                <a:latin typeface="Arial" panose="020B0604020202020204" pitchFamily="34" charset="0"/>
                <a:cs typeface="Arial" panose="020B0604020202020204" pitchFamily="34" charset="0"/>
              </a:rPr>
              <a:t>Définition d’une </a:t>
            </a:r>
            <a:r>
              <a:rPr lang="fr-FR" sz="2400" b="1" dirty="0">
                <a:solidFill>
                  <a:srgbClr val="246584"/>
                </a:solidFill>
                <a:latin typeface="Arial" panose="020B0604020202020204" pitchFamily="34" charset="0"/>
                <a:cs typeface="Arial" panose="020B0604020202020204" pitchFamily="34" charset="0"/>
              </a:rPr>
              <a:t>typologie</a:t>
            </a:r>
            <a:r>
              <a:rPr lang="fr-FR" sz="1800" b="1" dirty="0">
                <a:solidFill>
                  <a:srgbClr val="246584"/>
                </a:solidFill>
                <a:latin typeface="Arial" panose="020B0604020202020204" pitchFamily="34" charset="0"/>
                <a:cs typeface="Arial" panose="020B0604020202020204" pitchFamily="34" charset="0"/>
              </a:rPr>
              <a:t> commune des types de participation en Mission Locale</a:t>
            </a:r>
          </a:p>
        </p:txBody>
      </p:sp>
      <p:sp>
        <p:nvSpPr>
          <p:cNvPr id="9" name="ZoneTexte 8">
            <a:extLst>
              <a:ext uri="{FF2B5EF4-FFF2-40B4-BE49-F238E27FC236}">
                <a16:creationId xmlns:a16="http://schemas.microsoft.com/office/drawing/2014/main" id="{F63C6DFB-EB69-81FB-F650-17DB930C94B1}"/>
              </a:ext>
            </a:extLst>
          </p:cNvPr>
          <p:cNvSpPr txBox="1"/>
          <p:nvPr/>
        </p:nvSpPr>
        <p:spPr>
          <a:xfrm>
            <a:off x="518485" y="3058597"/>
            <a:ext cx="2905588" cy="2416046"/>
          </a:xfrm>
          <a:prstGeom prst="rect">
            <a:avLst/>
          </a:prstGeom>
          <a:solidFill>
            <a:srgbClr val="ABDDDF"/>
          </a:solidFill>
        </p:spPr>
        <p:txBody>
          <a:bodyPr wrap="square">
            <a:spAutoFit/>
          </a:bodyPr>
          <a:lstStyle/>
          <a:p>
            <a:pPr algn="ctr">
              <a:lnSpc>
                <a:spcPct val="150000"/>
              </a:lnSpc>
            </a:pPr>
            <a:r>
              <a:rPr lang="fr-FR" sz="2000" b="1" dirty="0">
                <a:solidFill>
                  <a:srgbClr val="246584"/>
                </a:solidFill>
                <a:latin typeface="Arial" panose="020B0604020202020204" pitchFamily="34" charset="0"/>
                <a:cs typeface="Arial" panose="020B0604020202020204" pitchFamily="34" charset="0"/>
              </a:rPr>
              <a:t>Consultant·e</a:t>
            </a:r>
          </a:p>
          <a:p>
            <a:r>
              <a:rPr lang="fr-FR" sz="1100" kern="100" dirty="0">
                <a:effectLst/>
                <a:latin typeface="Arial" panose="020B0604020202020204" pitchFamily="34" charset="0"/>
                <a:ea typeface="Aptos" panose="020B0004020202020204" pitchFamily="34" charset="0"/>
              </a:rPr>
              <a:t>Le rôle de consultant·e s’inscrit au sein d’activités dans lesquelles les publics sont invités par la structure à donner leur avis ; exprimer un ressenti ; échanger sur des thématiques, etc.</a:t>
            </a:r>
          </a:p>
          <a:p>
            <a:r>
              <a:rPr lang="fr-FR" sz="1100" kern="100" dirty="0">
                <a:effectLst/>
                <a:latin typeface="Arial" panose="020B0604020202020204" pitchFamily="34" charset="0"/>
                <a:ea typeface="Aptos" panose="020B0004020202020204" pitchFamily="34" charset="0"/>
              </a:rPr>
              <a:t>Ces consultations alimentent les travaux des équipes de professionnel·les. Elles peuvent se faire en collectif, en individuel, entre pairs, avec des professionnel·les, en présence d’élu·es, au sein ou en dehors de la structure, selon tous types de modalités.</a:t>
            </a:r>
            <a:endParaRPr lang="fr-FR" sz="1100" b="1" dirty="0">
              <a:solidFill>
                <a:srgbClr val="246584"/>
              </a:solidFill>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90A41282-D98F-DD96-2F0D-19A2D7AC5050}"/>
              </a:ext>
            </a:extLst>
          </p:cNvPr>
          <p:cNvSpPr txBox="1"/>
          <p:nvPr/>
        </p:nvSpPr>
        <p:spPr>
          <a:xfrm>
            <a:off x="3958960" y="3058597"/>
            <a:ext cx="2905588" cy="1738938"/>
          </a:xfrm>
          <a:prstGeom prst="rect">
            <a:avLst/>
          </a:prstGeom>
          <a:solidFill>
            <a:srgbClr val="CBE9EB"/>
          </a:solidFill>
        </p:spPr>
        <p:txBody>
          <a:bodyPr wrap="square">
            <a:spAutoFit/>
          </a:bodyPr>
          <a:lstStyle/>
          <a:p>
            <a:pPr algn="ctr">
              <a:lnSpc>
                <a:spcPct val="150000"/>
              </a:lnSpc>
            </a:pPr>
            <a:r>
              <a:rPr lang="fr-FR" sz="2000" b="1" dirty="0">
                <a:solidFill>
                  <a:srgbClr val="246584"/>
                </a:solidFill>
                <a:latin typeface="Arial" panose="020B0604020202020204" pitchFamily="34" charset="0"/>
                <a:cs typeface="Arial" panose="020B0604020202020204" pitchFamily="34" charset="0"/>
              </a:rPr>
              <a:t>Collaborateur·rice</a:t>
            </a:r>
          </a:p>
          <a:p>
            <a:r>
              <a:rPr lang="fr-FR" sz="1100" kern="100" dirty="0">
                <a:effectLst/>
                <a:latin typeface="Arial" panose="020B0604020202020204" pitchFamily="34" charset="0"/>
                <a:ea typeface="Aptos" panose="020B0004020202020204" pitchFamily="34" charset="0"/>
              </a:rPr>
              <a:t>Le rôle de </a:t>
            </a:r>
            <a:r>
              <a:rPr lang="fr-FR" sz="1100" kern="100" dirty="0" err="1">
                <a:effectLst/>
                <a:latin typeface="Arial" panose="020B0604020202020204" pitchFamily="34" charset="0"/>
                <a:ea typeface="Aptos" panose="020B0004020202020204" pitchFamily="34" charset="0"/>
              </a:rPr>
              <a:t>collaborateur·ice</a:t>
            </a:r>
            <a:r>
              <a:rPr lang="fr-FR" sz="1100" b="1" kern="100" dirty="0">
                <a:effectLst/>
                <a:latin typeface="Arial" panose="020B0604020202020204" pitchFamily="34" charset="0"/>
                <a:ea typeface="Aptos" panose="020B0004020202020204" pitchFamily="34" charset="0"/>
              </a:rPr>
              <a:t> </a:t>
            </a:r>
            <a:r>
              <a:rPr lang="fr-FR" sz="1100" kern="100" dirty="0">
                <a:effectLst/>
                <a:latin typeface="Arial" panose="020B0604020202020204" pitchFamily="34" charset="0"/>
                <a:ea typeface="Aptos" panose="020B0004020202020204" pitchFamily="34" charset="0"/>
              </a:rPr>
              <a:t>s’inscrit au sein d’activités dans lesquelles les publics sont invités à contribuer à un projet proposé par la structure par la </a:t>
            </a:r>
            <a:r>
              <a:rPr lang="fr-FR" sz="1100" kern="100" dirty="0" err="1">
                <a:effectLst/>
                <a:latin typeface="Arial" panose="020B0604020202020204" pitchFamily="34" charset="0"/>
                <a:ea typeface="Aptos" panose="020B0004020202020204" pitchFamily="34" charset="0"/>
              </a:rPr>
              <a:t>coconstruction</a:t>
            </a:r>
            <a:r>
              <a:rPr lang="fr-FR" sz="1100" kern="100" dirty="0">
                <a:effectLst/>
                <a:latin typeface="Arial" panose="020B0604020202020204" pitchFamily="34" charset="0"/>
                <a:ea typeface="Aptos" panose="020B0004020202020204" pitchFamily="34" charset="0"/>
              </a:rPr>
              <a:t> et/ou la coanimation de celui-ci. </a:t>
            </a:r>
          </a:p>
          <a:p>
            <a:r>
              <a:rPr lang="fr-FR" sz="1100" kern="100" dirty="0">
                <a:effectLst/>
                <a:latin typeface="Arial" panose="020B0604020202020204" pitchFamily="34" charset="0"/>
                <a:ea typeface="Aptos" panose="020B0004020202020204" pitchFamily="34" charset="0"/>
              </a:rPr>
              <a:t>Les collaborateur·rices forment une équipe projet avec les professionnel·les.</a:t>
            </a:r>
            <a:endParaRPr lang="fr-FR" sz="1100" b="1" dirty="0">
              <a:solidFill>
                <a:srgbClr val="246584"/>
              </a:solidFill>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00611FC4-DD80-10D9-4622-2949F3D39155}"/>
              </a:ext>
            </a:extLst>
          </p:cNvPr>
          <p:cNvSpPr txBox="1"/>
          <p:nvPr/>
        </p:nvSpPr>
        <p:spPr>
          <a:xfrm>
            <a:off x="7399435" y="3058596"/>
            <a:ext cx="2905588" cy="1400383"/>
          </a:xfrm>
          <a:prstGeom prst="rect">
            <a:avLst/>
          </a:prstGeom>
          <a:solidFill>
            <a:srgbClr val="E1F2F3"/>
          </a:solidFill>
        </p:spPr>
        <p:txBody>
          <a:bodyPr wrap="square">
            <a:spAutoFit/>
          </a:bodyPr>
          <a:lstStyle/>
          <a:p>
            <a:pPr algn="ctr">
              <a:lnSpc>
                <a:spcPct val="150000"/>
              </a:lnSpc>
            </a:pPr>
            <a:r>
              <a:rPr lang="fr-FR" sz="2000" b="1" dirty="0">
                <a:solidFill>
                  <a:srgbClr val="246584"/>
                </a:solidFill>
                <a:latin typeface="Arial" panose="020B0604020202020204" pitchFamily="34" charset="0"/>
                <a:cs typeface="Arial" panose="020B0604020202020204" pitchFamily="34" charset="0"/>
              </a:rPr>
              <a:t>Pilote</a:t>
            </a:r>
          </a:p>
          <a:p>
            <a:r>
              <a:rPr lang="fr-FR" sz="1100" kern="100" dirty="0">
                <a:effectLst/>
                <a:latin typeface="Arial" panose="020B0604020202020204" pitchFamily="34" charset="0"/>
                <a:ea typeface="Aptos" panose="020B0004020202020204" pitchFamily="34" charset="0"/>
              </a:rPr>
              <a:t>Le rôle de pilote s’inscrit dans des projets portés par les jeunes au sein de la structure. S’ils peuvent être proposés par la structure, ils sont menés en autonomie par les jeunes qui composent l’équipe projet.</a:t>
            </a:r>
            <a:endParaRPr lang="fr-FR" sz="1100" b="1" dirty="0">
              <a:solidFill>
                <a:srgbClr val="246584"/>
              </a:solidFill>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id="{A379DF55-0D38-833C-A899-4E408FBE29CE}"/>
              </a:ext>
            </a:extLst>
          </p:cNvPr>
          <p:cNvSpPr txBox="1"/>
          <p:nvPr/>
        </p:nvSpPr>
        <p:spPr>
          <a:xfrm>
            <a:off x="518485" y="5605532"/>
            <a:ext cx="9791465" cy="1023357"/>
          </a:xfrm>
          <a:prstGeom prst="rect">
            <a:avLst/>
          </a:prstGeom>
          <a:noFill/>
        </p:spPr>
        <p:txBody>
          <a:bodyPr wrap="square">
            <a:spAutoFit/>
          </a:bodyPr>
          <a:lstStyle/>
          <a:p>
            <a:pPr>
              <a:lnSpc>
                <a:spcPct val="150000"/>
              </a:lnSpc>
            </a:pPr>
            <a:r>
              <a:rPr lang="fr-FR" sz="1100" b="1" dirty="0">
                <a:solidFill>
                  <a:srgbClr val="246584"/>
                </a:solidFill>
                <a:latin typeface="Arial" panose="020B0604020202020204" pitchFamily="34" charset="0"/>
                <a:cs typeface="Arial" panose="020B0604020202020204" pitchFamily="34" charset="0"/>
              </a:rPr>
              <a:t>Pas de hiérarchie entre les trois types de participation.</a:t>
            </a:r>
          </a:p>
          <a:p>
            <a:pPr algn="just"/>
            <a:r>
              <a:rPr lang="fr-FR" sz="1100" kern="100" dirty="0">
                <a:effectLst/>
                <a:latin typeface="Arial" panose="020B0604020202020204" pitchFamily="34" charset="0"/>
                <a:ea typeface="Aptos" panose="020B0004020202020204" pitchFamily="34" charset="0"/>
              </a:rPr>
              <a:t>Chaque approche répond à des objectifs utiles et possèdent des exigences de mise en œuvre au sein de la structure.</a:t>
            </a:r>
          </a:p>
          <a:p>
            <a:pPr algn="just"/>
            <a:endParaRPr lang="fr-FR" sz="1100" kern="100" dirty="0">
              <a:effectLst/>
              <a:latin typeface="Arial" panose="020B0604020202020204" pitchFamily="34" charset="0"/>
              <a:ea typeface="Aptos" panose="020B0004020202020204" pitchFamily="34" charset="0"/>
            </a:endParaRPr>
          </a:p>
          <a:p>
            <a:pPr algn="just"/>
            <a:r>
              <a:rPr lang="fr-FR" sz="1100" kern="100" dirty="0">
                <a:effectLst/>
                <a:latin typeface="Arial" panose="020B0604020202020204" pitchFamily="34" charset="0"/>
                <a:ea typeface="Aptos" panose="020B0004020202020204" pitchFamily="34" charset="0"/>
              </a:rPr>
              <a:t>Par ailleurs, </a:t>
            </a:r>
            <a:r>
              <a:rPr lang="fr-FR" sz="1100" b="1" kern="100" dirty="0">
                <a:solidFill>
                  <a:srgbClr val="246584"/>
                </a:solidFill>
                <a:effectLst/>
                <a:latin typeface="Arial" panose="020B0604020202020204" pitchFamily="34" charset="0"/>
                <a:ea typeface="Aptos" panose="020B0004020202020204" pitchFamily="34" charset="0"/>
              </a:rPr>
              <a:t>lorsque la participation n’est pas souhaitée ou est difficile</a:t>
            </a:r>
            <a:r>
              <a:rPr lang="fr-FR" sz="1100" kern="100" dirty="0">
                <a:effectLst/>
                <a:latin typeface="Arial" panose="020B0604020202020204" pitchFamily="34" charset="0"/>
                <a:ea typeface="Aptos" panose="020B0004020202020204" pitchFamily="34" charset="0"/>
              </a:rPr>
              <a:t>, voire impossible à mettre en place, il est préférable de l’assumer afin de ne pas prendre le risque d’une instrumentalisation des publics ou d’une démarche contre-productive.</a:t>
            </a:r>
          </a:p>
        </p:txBody>
      </p:sp>
      <p:sp>
        <p:nvSpPr>
          <p:cNvPr id="12" name="ZoneTexte 11">
            <a:extLst>
              <a:ext uri="{FF2B5EF4-FFF2-40B4-BE49-F238E27FC236}">
                <a16:creationId xmlns:a16="http://schemas.microsoft.com/office/drawing/2014/main" id="{54D4B18F-A05E-8294-260D-A52A150A3A12}"/>
              </a:ext>
            </a:extLst>
          </p:cNvPr>
          <p:cNvSpPr txBox="1"/>
          <p:nvPr/>
        </p:nvSpPr>
        <p:spPr>
          <a:xfrm>
            <a:off x="453513" y="2348647"/>
            <a:ext cx="9786538" cy="461665"/>
          </a:xfrm>
          <a:prstGeom prst="rect">
            <a:avLst/>
          </a:prstGeom>
          <a:noFill/>
        </p:spPr>
        <p:txBody>
          <a:bodyPr wrap="square">
            <a:spAutoFit/>
          </a:bodyPr>
          <a:lstStyle/>
          <a:p>
            <a:pPr algn="just"/>
            <a:r>
              <a:rPr lang="fr-FR" sz="1200" kern="100" dirty="0">
                <a:effectLst/>
                <a:latin typeface="Arial" panose="020B0604020202020204" pitchFamily="34" charset="0"/>
                <a:ea typeface="Aptos" panose="020B0004020202020204" pitchFamily="34" charset="0"/>
              </a:rPr>
              <a:t>Attention ces types de participation ne qualifient pas les personnes mais des rôles qu’ils peuvent endosser. </a:t>
            </a:r>
          </a:p>
          <a:p>
            <a:pPr algn="just"/>
            <a:r>
              <a:rPr lang="fr-FR" sz="1200" kern="100" dirty="0">
                <a:effectLst/>
                <a:latin typeface="Arial" panose="020B0604020202020204" pitchFamily="34" charset="0"/>
                <a:ea typeface="Aptos" panose="020B0004020202020204" pitchFamily="34" charset="0"/>
              </a:rPr>
              <a:t>Ces rôles peuvent changer selon les différentes étapes d’un projet et le souhait des </a:t>
            </a:r>
            <a:r>
              <a:rPr lang="fr-FR" sz="1200" kern="100" dirty="0" err="1">
                <a:effectLst/>
                <a:latin typeface="Arial" panose="020B0604020202020204" pitchFamily="34" charset="0"/>
                <a:ea typeface="Aptos" panose="020B0004020202020204" pitchFamily="34" charset="0"/>
              </a:rPr>
              <a:t>participant·es</a:t>
            </a:r>
            <a:r>
              <a:rPr lang="fr-FR" sz="1200" kern="100" dirty="0">
                <a:effectLst/>
                <a:latin typeface="Arial" panose="020B0604020202020204" pitchFamily="34" charset="0"/>
                <a:ea typeface="Aptos" panose="020B0004020202020204" pitchFamily="34" charset="0"/>
              </a:rPr>
              <a:t>.</a:t>
            </a:r>
          </a:p>
        </p:txBody>
      </p:sp>
    </p:spTree>
    <p:extLst>
      <p:ext uri="{BB962C8B-B14F-4D97-AF65-F5344CB8AC3E}">
        <p14:creationId xmlns:p14="http://schemas.microsoft.com/office/powerpoint/2010/main" val="220533958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6a6f4f-a83e-4b88-a385-6fb428912201">
      <Terms xmlns="http://schemas.microsoft.com/office/infopath/2007/PartnerControls"/>
    </lcf76f155ced4ddcb4097134ff3c332f>
    <TaxCatchAll xmlns="eaf41e9e-550e-4b46-9d9d-290cbf19505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7D5258C6058643B28C676DBC72D61E" ma:contentTypeVersion="15" ma:contentTypeDescription="Crée un document." ma:contentTypeScope="" ma:versionID="401d9d290611417cdf0e35cbef4469de">
  <xsd:schema xmlns:xsd="http://www.w3.org/2001/XMLSchema" xmlns:xs="http://www.w3.org/2001/XMLSchema" xmlns:p="http://schemas.microsoft.com/office/2006/metadata/properties" xmlns:ns2="f86a6f4f-a83e-4b88-a385-6fb428912201" xmlns:ns3="eaf41e9e-550e-4b46-9d9d-290cbf195051" targetNamespace="http://schemas.microsoft.com/office/2006/metadata/properties" ma:root="true" ma:fieldsID="05f605bcc338608d865445e76da26130" ns2:_="" ns3:_="">
    <xsd:import namespace="f86a6f4f-a83e-4b88-a385-6fb428912201"/>
    <xsd:import namespace="eaf41e9e-550e-4b46-9d9d-290cbf19505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6a6f4f-a83e-4b88-a385-6fb4289122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descrip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2ad0f392-3a38-4830-9276-effe7fe4eb0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f41e9e-550e-4b46-9d9d-290cbf19505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209fc50-1898-4fb7-9334-839e93cafa92}" ma:internalName="TaxCatchAll" ma:showField="CatchAllData" ma:web="eaf41e9e-550e-4b46-9d9d-290cbf19505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8F9DFF-5967-4096-BE2A-11761C501B3F}">
  <ds:schemaRefs>
    <ds:schemaRef ds:uri="http://schemas.microsoft.com/sharepoint/v3/contenttype/forms"/>
  </ds:schemaRefs>
</ds:datastoreItem>
</file>

<file path=customXml/itemProps2.xml><?xml version="1.0" encoding="utf-8"?>
<ds:datastoreItem xmlns:ds="http://schemas.openxmlformats.org/officeDocument/2006/customXml" ds:itemID="{E151A0D0-45A0-4194-B25D-7DDF2F99BBD6}">
  <ds:schemaRefs>
    <ds:schemaRef ds:uri="eaf41e9e-550e-4b46-9d9d-290cbf195051"/>
    <ds:schemaRef ds:uri="f86a6f4f-a83e-4b88-a385-6fb4289122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7040A49-17CE-4550-9B21-F6E8B049F471}">
  <ds:schemaRefs>
    <ds:schemaRef ds:uri="eaf41e9e-550e-4b46-9d9d-290cbf195051"/>
    <ds:schemaRef ds:uri="f86a6f4f-a83e-4b88-a385-6fb4289122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133</TotalTime>
  <Words>2331</Words>
  <Application>Microsoft Office PowerPoint</Application>
  <PresentationFormat>Personnalisé</PresentationFormat>
  <Paragraphs>313</Paragraphs>
  <Slides>33</Slides>
  <Notes>31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33</vt:i4>
      </vt:variant>
    </vt:vector>
  </HeadingPairs>
  <TitlesOfParts>
    <vt:vector size="37" baseType="lpstr">
      <vt:lpstr>Arial</vt:lpstr>
      <vt:lpstr>Calibri</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Helene MONJARDET</dc:creator>
  <cp:lastModifiedBy>Amel KOUZA</cp:lastModifiedBy>
  <cp:revision>1</cp:revision>
  <cp:lastPrinted>2023-09-04T16:23:57Z</cp:lastPrinted>
  <dcterms:created xsi:type="dcterms:W3CDTF">2018-12-05T10:15:32Z</dcterms:created>
  <dcterms:modified xsi:type="dcterms:W3CDTF">2024-10-16T08:24:38Z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0x010100F57D5258C6058643B28C676DBC72D61E</vt:lpwstr>
  </property>
  <property fmtid="{D5CDD505-2E9C-101B-9397-08002B2CF9AE}" pid="3" name="MediaServiceImageTags">
    <vt:lpwstr/>
  </property>
</Properties>
</file>